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autoCompressPictures="0">
  <p:sldMasterIdLst>
    <p:sldMasterId id="2147483659" r:id="rId1"/>
  </p:sldMasterIdLst>
  <p:notesMasterIdLst>
    <p:notesMasterId r:id="rId41"/>
  </p:notesMasterIdLst>
  <p:handoutMasterIdLst>
    <p:handoutMasterId r:id="rId42"/>
  </p:handoutMasterIdLst>
  <p:sldIdLst>
    <p:sldId id="256" r:id="rId2"/>
    <p:sldId id="477" r:id="rId3"/>
    <p:sldId id="508" r:id="rId4"/>
    <p:sldId id="509" r:id="rId5"/>
    <p:sldId id="497" r:id="rId6"/>
    <p:sldId id="510" r:id="rId7"/>
    <p:sldId id="498" r:id="rId8"/>
    <p:sldId id="500" r:id="rId9"/>
    <p:sldId id="501" r:id="rId10"/>
    <p:sldId id="502" r:id="rId11"/>
    <p:sldId id="499" r:id="rId12"/>
    <p:sldId id="503" r:id="rId13"/>
    <p:sldId id="504" r:id="rId14"/>
    <p:sldId id="505" r:id="rId15"/>
    <p:sldId id="511" r:id="rId16"/>
    <p:sldId id="512" r:id="rId17"/>
    <p:sldId id="513" r:id="rId18"/>
    <p:sldId id="514" r:id="rId19"/>
    <p:sldId id="515" r:id="rId20"/>
    <p:sldId id="516" r:id="rId21"/>
    <p:sldId id="517" r:id="rId22"/>
    <p:sldId id="518" r:id="rId23"/>
    <p:sldId id="519" r:id="rId24"/>
    <p:sldId id="520" r:id="rId25"/>
    <p:sldId id="521" r:id="rId26"/>
    <p:sldId id="522" r:id="rId27"/>
    <p:sldId id="523" r:id="rId28"/>
    <p:sldId id="524" r:id="rId29"/>
    <p:sldId id="525" r:id="rId30"/>
    <p:sldId id="526" r:id="rId31"/>
    <p:sldId id="330" r:id="rId32"/>
    <p:sldId id="528" r:id="rId33"/>
    <p:sldId id="529" r:id="rId34"/>
    <p:sldId id="531" r:id="rId35"/>
    <p:sldId id="530" r:id="rId36"/>
    <p:sldId id="532" r:id="rId37"/>
    <p:sldId id="533" r:id="rId38"/>
    <p:sldId id="534" r:id="rId39"/>
    <p:sldId id="527" r:id="rId4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BEE"/>
    <a:srgbClr val="FFFFFF"/>
    <a:srgbClr val="595959"/>
    <a:srgbClr val="02225E"/>
    <a:srgbClr val="4061A6"/>
    <a:srgbClr val="1EB1ED"/>
    <a:srgbClr val="B1BEC1"/>
    <a:srgbClr val="F2F2F2"/>
    <a:srgbClr val="E4F6FD"/>
    <a:srgbClr val="CA24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446934-B6B6-4CAB-A86B-3D24E9FF1681}" v="682" dt="2023-02-18T16:54:21.2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8" autoAdjust="0"/>
    <p:restoredTop sz="93946" autoAdjust="0"/>
  </p:normalViewPr>
  <p:slideViewPr>
    <p:cSldViewPr snapToGrid="0">
      <p:cViewPr varScale="1">
        <p:scale>
          <a:sx n="88" d="100"/>
          <a:sy n="88" d="100"/>
        </p:scale>
        <p:origin x="91" y="3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202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C267051-FE9B-6B0B-FA06-04FB329C10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DDCD8F-764C-5D29-E0B8-7751480C168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AC92CD-19B9-442F-A99B-2351373D9528}" type="datetimeFigureOut">
              <a:rPr lang="en-US" smtClean="0"/>
              <a:t>4/1/2023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8D35A3-5878-A2DD-1C33-0B466DC361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6F2AE2-0310-A918-E032-4F4803AF08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700EB-30FD-49C0-8B8F-6E519932B4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80072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05318748"/>
      </p:ext>
    </p:extLst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7102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103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8005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3535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52300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4814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9023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7572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8990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0300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66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1422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98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8675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55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397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19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3930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1497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3695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330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Verdana"/>
              <a:buNone/>
              <a:defRPr sz="4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Verdana"/>
              <a:buNone/>
              <a:defRPr sz="1600">
                <a:latin typeface="Verdana"/>
                <a:ea typeface="Verdana"/>
                <a:cs typeface="Verdana"/>
                <a:sym typeface="Verdana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9" name="Google Shape;88;p13">
            <a:extLst>
              <a:ext uri="{FF2B5EF4-FFF2-40B4-BE49-F238E27FC236}">
                <a16:creationId xmlns:a16="http://schemas.microsoft.com/office/drawing/2014/main" id="{3811FFA8-94A8-3545-8FA8-AEFC1DD0A6FA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87722" y="41560"/>
            <a:ext cx="1097280" cy="404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0BE2371-B43E-B949-A441-25404EB8CD5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3961" y="145044"/>
            <a:ext cx="4962986" cy="4679204"/>
          </a:xfrm>
        </p:spPr>
        <p:txBody>
          <a:bodyPr/>
          <a:lstStyle>
            <a:lvl1pPr marL="14605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987891-ED52-B549-9825-24B03047D7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63961" y="4824248"/>
            <a:ext cx="4962986" cy="258554"/>
          </a:xfrm>
        </p:spPr>
        <p:txBody>
          <a:bodyPr anchor="ctr"/>
          <a:lstStyle>
            <a:lvl1pPr marL="72000" indent="0">
              <a:lnSpc>
                <a:spcPct val="100000"/>
              </a:lnSpc>
              <a:buNone/>
              <a:defRPr sz="900" i="1"/>
            </a:lvl1pPr>
            <a:lvl2pPr marL="615950" indent="0">
              <a:buNone/>
              <a:defRPr/>
            </a:lvl2pPr>
            <a:lvl3pPr marL="1073150" indent="0">
              <a:buNone/>
              <a:defRPr/>
            </a:lvl3pPr>
            <a:lvl4pPr marL="1530350" indent="0">
              <a:buNone/>
              <a:defRPr/>
            </a:lvl4pPr>
            <a:lvl5pPr marL="1987550" indent="0">
              <a:buNone/>
              <a:defRPr/>
            </a:lvl5pPr>
          </a:lstStyle>
          <a:p>
            <a:pPr lvl="0"/>
            <a:r>
              <a:rPr lang="en-US"/>
              <a:t>Type image caption here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C9758D7-06EA-8548-B716-D16B13FB3CF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41169" y="145043"/>
            <a:ext cx="3795625" cy="49377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610003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0BE2371-B43E-B949-A441-25404EB8CD5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67503" y="94594"/>
            <a:ext cx="4962986" cy="4679204"/>
          </a:xfrm>
        </p:spPr>
        <p:txBody>
          <a:bodyPr/>
          <a:lstStyle>
            <a:lvl1pPr marL="14605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987891-ED52-B549-9825-24B03047D76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67503" y="4799024"/>
            <a:ext cx="4962986" cy="258554"/>
          </a:xfrm>
        </p:spPr>
        <p:txBody>
          <a:bodyPr anchor="ctr"/>
          <a:lstStyle>
            <a:lvl1pPr marL="72000" indent="0">
              <a:lnSpc>
                <a:spcPct val="100000"/>
              </a:lnSpc>
              <a:buNone/>
              <a:defRPr sz="900" i="1"/>
            </a:lvl1pPr>
            <a:lvl2pPr marL="615950" indent="0">
              <a:buNone/>
              <a:defRPr/>
            </a:lvl2pPr>
            <a:lvl3pPr marL="1073150" indent="0">
              <a:buNone/>
              <a:defRPr/>
            </a:lvl3pPr>
            <a:lvl4pPr marL="1530350" indent="0">
              <a:buNone/>
              <a:defRPr/>
            </a:lvl4pPr>
            <a:lvl5pPr marL="1987550" indent="0">
              <a:buNone/>
              <a:defRPr/>
            </a:lvl5pPr>
          </a:lstStyle>
          <a:p>
            <a:pPr lvl="0"/>
            <a:r>
              <a:rPr lang="en-US"/>
              <a:t>Type image caption here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C9758D7-06EA-8548-B716-D16B13FB3CF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01610" y="94594"/>
            <a:ext cx="3858687" cy="49629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6947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Orange Section">
    <p:bg>
      <p:bgPr>
        <a:solidFill>
          <a:schemeClr val="accent3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Verdana"/>
              <a:buNone/>
              <a:defRPr sz="36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AFBC8E-7897-F947-8EC6-CE38216743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69164" y="4590918"/>
            <a:ext cx="515380" cy="50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67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 preserve="1">
  <p:cSld name="1_Section header">
    <p:bg>
      <p:bgPr>
        <a:solidFill>
          <a:schemeClr val="bg2">
            <a:lumMod val="90000"/>
            <a:lumOff val="10000"/>
          </a:schemeClr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Verdana"/>
              <a:buNone/>
              <a:defRPr sz="36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D8FDD8-271D-3F4F-A6BA-7E299901C49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69164" y="4590918"/>
            <a:ext cx="515380" cy="502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516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 preserve="1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713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235200" y="106650"/>
            <a:ext cx="87072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Verdana"/>
              <a:buNone/>
              <a:defRPr sz="26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130629" y="667657"/>
            <a:ext cx="8824685" cy="42574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Font typeface="Verdana"/>
              <a:buChar char="○"/>
              <a:defRPr sz="1400"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Font cân nhỏ hơn vài cỡ</a:t>
            </a:r>
          </a:p>
          <a:p>
            <a:pPr lvl="0"/>
            <a:r>
              <a:rPr lang="en-US"/>
              <a:t>Các đầu mục chính</a:t>
            </a:r>
          </a:p>
        </p:txBody>
      </p:sp>
    </p:spTree>
    <p:extLst>
      <p:ext uri="{BB962C8B-B14F-4D97-AF65-F5344CB8AC3E}">
        <p14:creationId xmlns:p14="http://schemas.microsoft.com/office/powerpoint/2010/main" val="2875975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preserve="1" userDrawn="1">
  <p:cSld name="Compar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133004" y="66502"/>
            <a:ext cx="4156364" cy="64659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-101600" y="627063"/>
            <a:ext cx="4390968" cy="43855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Google Shape;29;p4">
            <a:extLst>
              <a:ext uri="{FF2B5EF4-FFF2-40B4-BE49-F238E27FC236}">
                <a16:creationId xmlns:a16="http://schemas.microsoft.com/office/drawing/2014/main" id="{D34BD757-B64C-5341-9F8C-4C7B02691D88}"/>
              </a:ext>
            </a:extLst>
          </p:cNvPr>
          <p:cNvSpPr txBox="1">
            <a:spLocks noGrp="1"/>
          </p:cNvSpPr>
          <p:nvPr>
            <p:ph type="body" idx="10"/>
          </p:nvPr>
        </p:nvSpPr>
        <p:spPr>
          <a:xfrm>
            <a:off x="4296229" y="627063"/>
            <a:ext cx="4689829" cy="43855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6pPr>
            <a:lvl7pPr marL="3200400" lvl="6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●"/>
              <a:defRPr sz="1800">
                <a:latin typeface="Verdana"/>
                <a:ea typeface="Verdana"/>
                <a:cs typeface="Verdana"/>
                <a:sym typeface="Verdana"/>
              </a:defRPr>
            </a:lvl7pPr>
            <a:lvl8pPr marL="3657600" lvl="7" indent="-342900">
              <a:spcBef>
                <a:spcPts val="1600"/>
              </a:spcBef>
              <a:spcAft>
                <a:spcPts val="0"/>
              </a:spcAft>
              <a:buSzPts val="1800"/>
              <a:buFont typeface="Verdana"/>
              <a:buChar char="○"/>
              <a:defRPr sz="1800">
                <a:latin typeface="Verdana"/>
                <a:ea typeface="Verdana"/>
                <a:cs typeface="Verdana"/>
                <a:sym typeface="Verdana"/>
              </a:defRPr>
            </a:lvl8pPr>
            <a:lvl9pPr marL="4114800" lvl="8" indent="-342900">
              <a:spcBef>
                <a:spcPts val="1600"/>
              </a:spcBef>
              <a:spcAft>
                <a:spcPts val="1600"/>
              </a:spcAft>
              <a:buSzPts val="1800"/>
              <a:buFont typeface="Verdana"/>
              <a:buChar char="■"/>
              <a:defRPr sz="1800"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Google Shape;24;p4">
            <a:extLst>
              <a:ext uri="{FF2B5EF4-FFF2-40B4-BE49-F238E27FC236}">
                <a16:creationId xmlns:a16="http://schemas.microsoft.com/office/drawing/2014/main" id="{49AEFE09-D6C4-294D-92E1-61561C66FD7B}"/>
              </a:ext>
            </a:extLst>
          </p:cNvPr>
          <p:cNvSpPr/>
          <p:nvPr userDrawn="1"/>
        </p:nvSpPr>
        <p:spPr>
          <a:xfrm>
            <a:off x="4538749" y="66502"/>
            <a:ext cx="4447309" cy="64659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vi-VN" sz="320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81435D-00D5-2E46-A966-68424C76CCC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0235" y="114030"/>
            <a:ext cx="3981439" cy="551538"/>
          </a:xfrm>
        </p:spPr>
        <p:txBody>
          <a:bodyPr vert="horz" anchor="ctr"/>
          <a:lstStyle>
            <a:lvl1pPr marL="72000" indent="0" algn="l">
              <a:lnSpc>
                <a:spcPct val="100000"/>
              </a:lnSpc>
              <a:buNone/>
              <a:defRPr sz="2600" b="1">
                <a:solidFill>
                  <a:schemeClr val="bg2"/>
                </a:solidFill>
              </a:defRPr>
            </a:lvl1pPr>
            <a:lvl2pPr marL="615950" indent="0">
              <a:buNone/>
              <a:defRPr/>
            </a:lvl2pPr>
          </a:lstStyle>
          <a:p>
            <a:pPr lvl="0"/>
            <a:r>
              <a:rPr lang="en-US"/>
              <a:t>Item A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8C80F61F-A519-434C-87D7-9ED7C5A064B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51414" y="115327"/>
            <a:ext cx="4249825" cy="551538"/>
          </a:xfrm>
        </p:spPr>
        <p:txBody>
          <a:bodyPr vert="horz" anchor="ctr"/>
          <a:lstStyle>
            <a:lvl1pPr marL="72000" indent="0" algn="l">
              <a:lnSpc>
                <a:spcPct val="100000"/>
              </a:lnSpc>
              <a:buNone/>
              <a:defRPr sz="2600" b="1">
                <a:solidFill>
                  <a:schemeClr val="bg2"/>
                </a:solidFill>
              </a:defRPr>
            </a:lvl1pPr>
            <a:lvl2pPr marL="615950" indent="0">
              <a:buNone/>
              <a:defRPr/>
            </a:lvl2pPr>
          </a:lstStyle>
          <a:p>
            <a:pPr lvl="0"/>
            <a:r>
              <a:rPr lang="en-US"/>
              <a:t>Item B</a:t>
            </a:r>
          </a:p>
        </p:txBody>
      </p:sp>
    </p:spTree>
    <p:extLst>
      <p:ext uri="{BB962C8B-B14F-4D97-AF65-F5344CB8AC3E}">
        <p14:creationId xmlns:p14="http://schemas.microsoft.com/office/powerpoint/2010/main" val="16099612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770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pty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CA6B3A-911E-F24D-BB0D-EA968747D6D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79173" y="191530"/>
            <a:ext cx="8748584" cy="47758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2564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Blac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30798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ptyBlac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B192DB-C740-4947-A40F-B2CB5B7A4A4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92088" y="203200"/>
            <a:ext cx="8729662" cy="4826000"/>
          </a:xfrm>
        </p:spPr>
        <p:txBody>
          <a:bodyPr/>
          <a:lstStyle>
            <a:lvl1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 sz="2800"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79015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Verdana"/>
              <a:buNone/>
              <a:defRPr sz="2800" b="1"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Verdana"/>
              <a:buChar char="●"/>
              <a:defRPr sz="13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○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■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●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○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■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●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Verdana"/>
              <a:buChar char="○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Verdana"/>
              <a:buChar char="■"/>
              <a:defRPr sz="1100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81" r:id="rId2"/>
    <p:sldLayoutId id="2147483687" r:id="rId3"/>
    <p:sldLayoutId id="2147483663" r:id="rId4"/>
    <p:sldLayoutId id="2147483682" r:id="rId5"/>
    <p:sldLayoutId id="2147483683" r:id="rId6"/>
    <p:sldLayoutId id="2147483688" r:id="rId7"/>
    <p:sldLayoutId id="2147483684" r:id="rId8"/>
    <p:sldLayoutId id="2147483689" r:id="rId9"/>
    <p:sldLayoutId id="2147483652" r:id="rId10"/>
    <p:sldLayoutId id="2147483685" r:id="rId11"/>
    <p:sldLayoutId id="2147483686" r:id="rId12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08468" y="1847108"/>
            <a:ext cx="6396757" cy="14492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Interface</a:t>
            </a:r>
            <a:endParaRPr lang="vi-VN" sz="2400" dirty="0">
              <a:solidFill>
                <a:schemeClr val="accent1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7543" y="50801"/>
            <a:ext cx="1121908" cy="391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2" name="Picture 8" descr="61 Devops Engineer Illustrations - Free in SVG, PNG, EPS - IconScout">
            <a:extLst>
              <a:ext uri="{FF2B5EF4-FFF2-40B4-BE49-F238E27FC236}">
                <a16:creationId xmlns:a16="http://schemas.microsoft.com/office/drawing/2014/main" id="{A8622FF8-9051-237C-B4C1-FCEDDF3BE6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7237" y="3173413"/>
            <a:ext cx="3214688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4FCF246-50EB-41CE-B369-1B07F64E124F}"/>
              </a:ext>
            </a:extLst>
          </p:cNvPr>
          <p:cNvSpPr txBox="1"/>
          <p:nvPr/>
        </p:nvSpPr>
        <p:spPr>
          <a:xfrm>
            <a:off x="5112173" y="3173413"/>
            <a:ext cx="133149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accent1"/>
                </a:solidFill>
              </a:rPr>
              <a:t>Java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thừa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9BF3CFC-4922-4174-B289-C4223DEA1893}"/>
              </a:ext>
            </a:extLst>
          </p:cNvPr>
          <p:cNvSpPr txBox="1">
            <a:spLocks/>
          </p:cNvSpPr>
          <p:nvPr/>
        </p:nvSpPr>
        <p:spPr>
          <a:xfrm>
            <a:off x="743078" y="2066400"/>
            <a:ext cx="2653266" cy="1641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dirty="0">
                <a:latin typeface="Roboto"/>
                <a:ea typeface="Roboto"/>
                <a:cs typeface="Roboto"/>
                <a:sym typeface="Roboto"/>
              </a:rPr>
              <a:t>Trong trường hợp một </a:t>
            </a:r>
            <a:r>
              <a:rPr lang="vi-VN" sz="18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con cá </a:t>
            </a:r>
            <a:r>
              <a:rPr lang="vi-VN" sz="1800" dirty="0">
                <a:latin typeface="Roboto"/>
                <a:ea typeface="Roboto"/>
                <a:cs typeface="Roboto"/>
                <a:sym typeface="Roboto"/>
              </a:rPr>
              <a:t>vừa </a:t>
            </a:r>
            <a:r>
              <a:rPr lang="vi-VN" sz="1800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bơi</a:t>
            </a:r>
            <a:r>
              <a:rPr lang="vi-VN" sz="1800" dirty="0">
                <a:latin typeface="Roboto"/>
                <a:ea typeface="Roboto"/>
                <a:cs typeface="Roboto"/>
                <a:sym typeface="Roboto"/>
              </a:rPr>
              <a:t> dưới nước nhưng cũng có thể </a:t>
            </a:r>
            <a:r>
              <a:rPr lang="vi-VN" sz="1800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bay</a:t>
            </a:r>
            <a:r>
              <a:rPr lang="vi-VN" sz="1800" dirty="0"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vi-VN" sz="18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Cá chuồn bay</a:t>
            </a:r>
            <a:r>
              <a:rPr lang="vi-VN" sz="1800" dirty="0">
                <a:latin typeface="Roboto"/>
                <a:ea typeface="Roboto"/>
                <a:cs typeface="Roboto"/>
                <a:sym typeface="Roboto"/>
              </a:rPr>
              <a:t>)</a:t>
            </a:r>
          </a:p>
        </p:txBody>
      </p:sp>
      <p:pic>
        <p:nvPicPr>
          <p:cNvPr id="4" name="Google Shape;231;p23">
            <a:extLst>
              <a:ext uri="{FF2B5EF4-FFF2-40B4-BE49-F238E27FC236}">
                <a16:creationId xmlns:a16="http://schemas.microsoft.com/office/drawing/2014/main" id="{D40F255C-9C2B-4BB7-A9C4-C15FD5C63D0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53779" y="1484775"/>
            <a:ext cx="4477275" cy="2984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E8EDF1E-4023-491E-81C9-7E44F0D7B950}"/>
              </a:ext>
            </a:extLst>
          </p:cNvPr>
          <p:cNvCxnSpPr/>
          <p:nvPr/>
        </p:nvCxnSpPr>
        <p:spPr>
          <a:xfrm>
            <a:off x="3789462" y="1976203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06454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thừa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9BF3CFC-4922-4174-B289-C4223DEA1893}"/>
              </a:ext>
            </a:extLst>
          </p:cNvPr>
          <p:cNvSpPr txBox="1">
            <a:spLocks/>
          </p:cNvSpPr>
          <p:nvPr/>
        </p:nvSpPr>
        <p:spPr>
          <a:xfrm>
            <a:off x="529887" y="870473"/>
            <a:ext cx="8230935" cy="819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 dirty="0">
                <a:latin typeface="Roboto"/>
                <a:ea typeface="Roboto"/>
                <a:cs typeface="Roboto"/>
                <a:sym typeface="Roboto"/>
              </a:rPr>
              <a:t>Cùng một lúc class </a:t>
            </a:r>
            <a:r>
              <a:rPr lang="vi-VN" sz="16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FlyingFish</a:t>
            </a:r>
            <a:r>
              <a:rPr lang="vi-VN" sz="1600" dirty="0">
                <a:latin typeface="Roboto"/>
                <a:ea typeface="Roboto"/>
                <a:cs typeface="Roboto"/>
                <a:sym typeface="Roboto"/>
              </a:rPr>
              <a:t> triển khai </a:t>
            </a:r>
            <a:r>
              <a:rPr lang="vi-VN" sz="1600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Swimming</a:t>
            </a:r>
            <a:r>
              <a:rPr lang="vi-VN" sz="1600" dirty="0">
                <a:latin typeface="Roboto"/>
                <a:ea typeface="Roboto"/>
                <a:cs typeface="Roboto"/>
                <a:sym typeface="Roboto"/>
              </a:rPr>
              <a:t> và </a:t>
            </a:r>
            <a:r>
              <a:rPr lang="vi-VN" sz="1600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Flying</a:t>
            </a:r>
            <a:r>
              <a:rPr lang="vi-VN" sz="1600" dirty="0">
                <a:latin typeface="Roboto"/>
                <a:ea typeface="Roboto"/>
                <a:cs typeface="Roboto"/>
                <a:sym typeface="Roboto"/>
              </a:rPr>
              <a:t>, vậy là con cá vừa có thể </a:t>
            </a:r>
            <a:r>
              <a:rPr lang="vi-VN" sz="1600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bơi</a:t>
            </a:r>
            <a:r>
              <a:rPr lang="vi-VN" sz="1600" dirty="0">
                <a:latin typeface="Roboto"/>
                <a:ea typeface="Roboto"/>
                <a:cs typeface="Roboto"/>
                <a:sym typeface="Roboto"/>
              </a:rPr>
              <a:t> cũng có thể </a:t>
            </a:r>
            <a:r>
              <a:rPr lang="vi-VN" sz="1600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bay</a:t>
            </a:r>
          </a:p>
        </p:txBody>
      </p:sp>
      <p:sp>
        <p:nvSpPr>
          <p:cNvPr id="4" name="Google Shape;838;p36">
            <a:extLst>
              <a:ext uri="{FF2B5EF4-FFF2-40B4-BE49-F238E27FC236}">
                <a16:creationId xmlns:a16="http://schemas.microsoft.com/office/drawing/2014/main" id="{C5D85B4A-90B0-4A67-A1CA-DE2A449AD6E6}"/>
              </a:ext>
            </a:extLst>
          </p:cNvPr>
          <p:cNvSpPr/>
          <p:nvPr/>
        </p:nvSpPr>
        <p:spPr>
          <a:xfrm>
            <a:off x="963624" y="3774700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237;p24">
            <a:extLst>
              <a:ext uri="{FF2B5EF4-FFF2-40B4-BE49-F238E27FC236}">
                <a16:creationId xmlns:a16="http://schemas.microsoft.com/office/drawing/2014/main" id="{7DF69886-3D55-4CB7-8E47-99543A35BFFC}"/>
              </a:ext>
            </a:extLst>
          </p:cNvPr>
          <p:cNvSpPr txBox="1"/>
          <p:nvPr/>
        </p:nvSpPr>
        <p:spPr>
          <a:xfrm>
            <a:off x="963624" y="1689589"/>
            <a:ext cx="7305245" cy="3323957"/>
          </a:xfrm>
          <a:prstGeom prst="rect">
            <a:avLst/>
          </a:prstGeom>
          <a:solidFill>
            <a:srgbClr val="282C34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class </a:t>
            </a:r>
            <a:r>
              <a:rPr lang="en" sz="120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FlyingFish </a:t>
            </a:r>
            <a:r>
              <a:rPr lang="en" sz="120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implements </a:t>
            </a:r>
            <a:r>
              <a:rPr lang="en" sz="120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Swimming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sz="120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Flying</a:t>
            </a: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00"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en" sz="120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String </a:t>
            </a:r>
            <a:r>
              <a:rPr lang="en" sz="1200" dirty="0">
                <a:solidFill>
                  <a:srgbClr val="EF596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@Override</a:t>
            </a:r>
            <a:endParaRPr sz="1200" i="1" dirty="0">
              <a:solidFill>
                <a:srgbClr val="E5C07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lang="en" sz="120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fly</a:t>
            </a: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" sz="120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0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20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dirty="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 dirty="0">
                <a:solidFill>
                  <a:srgbClr val="EF596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+ </a:t>
            </a:r>
            <a:r>
              <a:rPr lang="en" sz="1200" dirty="0">
                <a:solidFill>
                  <a:srgbClr val="89CA78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" is flying!"</a:t>
            </a: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@Override</a:t>
            </a:r>
            <a:endParaRPr sz="1200" i="1" dirty="0">
              <a:solidFill>
                <a:srgbClr val="E5C07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lang="en" sz="120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flapWings</a:t>
            </a: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" sz="120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0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20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dirty="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 dirty="0">
                <a:solidFill>
                  <a:srgbClr val="EF596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+ </a:t>
            </a:r>
            <a:r>
              <a:rPr lang="en" sz="1200" dirty="0">
                <a:solidFill>
                  <a:srgbClr val="89CA78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" is flapping its wings!"</a:t>
            </a: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@Override</a:t>
            </a:r>
            <a:endParaRPr sz="1200" i="1" dirty="0">
              <a:solidFill>
                <a:srgbClr val="E5C07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lang="en" sz="120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swim</a:t>
            </a: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" sz="120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20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20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dirty="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20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200" dirty="0">
                <a:solidFill>
                  <a:srgbClr val="EF596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+ </a:t>
            </a:r>
            <a:r>
              <a:rPr lang="en" sz="1200" dirty="0">
                <a:solidFill>
                  <a:srgbClr val="89CA78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" is swimming!"</a:t>
            </a: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20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20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200"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" name="Google Shape;769;p36">
            <a:extLst>
              <a:ext uri="{FF2B5EF4-FFF2-40B4-BE49-F238E27FC236}">
                <a16:creationId xmlns:a16="http://schemas.microsoft.com/office/drawing/2014/main" id="{8123E784-6F86-46EB-BE7B-4CABE2E88ADF}"/>
              </a:ext>
            </a:extLst>
          </p:cNvPr>
          <p:cNvSpPr/>
          <p:nvPr/>
        </p:nvSpPr>
        <p:spPr>
          <a:xfrm>
            <a:off x="383178" y="933333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3797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Problem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9BF3CFC-4922-4174-B289-C4223DEA1893}"/>
              </a:ext>
            </a:extLst>
          </p:cNvPr>
          <p:cNvSpPr txBox="1">
            <a:spLocks/>
          </p:cNvSpPr>
          <p:nvPr/>
        </p:nvSpPr>
        <p:spPr>
          <a:xfrm>
            <a:off x="345431" y="1926964"/>
            <a:ext cx="3373129" cy="1641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114300" indent="0">
              <a:buNone/>
            </a:pPr>
            <a:r>
              <a:rPr lang="vi-VN" sz="1600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Đa kế thừa </a:t>
            </a:r>
            <a:r>
              <a:rPr lang="vi-VN" sz="1600" dirty="0">
                <a:latin typeface="Roboto"/>
                <a:ea typeface="Roboto"/>
                <a:cs typeface="Roboto"/>
                <a:sym typeface="Roboto"/>
              </a:rPr>
              <a:t>là trường hợp một </a:t>
            </a:r>
            <a:r>
              <a:rPr lang="vi-VN" sz="16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class</a:t>
            </a:r>
            <a:r>
              <a:rPr lang="vi-VN" sz="1600" dirty="0">
                <a:latin typeface="Roboto"/>
                <a:ea typeface="Roboto"/>
                <a:cs typeface="Roboto"/>
                <a:sym typeface="Roboto"/>
              </a:rPr>
              <a:t> kế thừa </a:t>
            </a:r>
            <a:r>
              <a:rPr lang="vi-VN" sz="1600" b="1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nhiều hơn</a:t>
            </a:r>
            <a:r>
              <a:rPr lang="vi-VN" sz="1600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vi-VN" sz="1600" dirty="0">
                <a:latin typeface="Roboto"/>
                <a:ea typeface="Roboto"/>
                <a:cs typeface="Roboto"/>
                <a:sym typeface="Roboto"/>
              </a:rPr>
              <a:t>một </a:t>
            </a:r>
            <a:r>
              <a:rPr lang="vi-VN" sz="16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class khác</a:t>
            </a:r>
            <a:r>
              <a:rPr lang="vi-VN" sz="1600" dirty="0">
                <a:latin typeface="Roboto"/>
                <a:ea typeface="Roboto"/>
                <a:cs typeface="Roboto"/>
                <a:sym typeface="Roboto"/>
              </a:rPr>
              <a:t>. Tuy nhiên trong Java, đa kế thừa có thể dẫn đến một vấn đề là </a:t>
            </a:r>
            <a:r>
              <a:rPr lang="vi-VN" sz="1600" b="1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Diamond Problem</a:t>
            </a:r>
            <a:r>
              <a:rPr lang="en-US" sz="1600" b="1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lang="vi-VN" sz="1600" b="1" dirty="0">
              <a:solidFill>
                <a:srgbClr val="C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114300" indent="0">
              <a:buNone/>
            </a:pPr>
            <a:endParaRPr lang="en-US" sz="1600" dirty="0"/>
          </a:p>
        </p:txBody>
      </p:sp>
      <p:pic>
        <p:nvPicPr>
          <p:cNvPr id="5" name="Google Shape;244;p25">
            <a:extLst>
              <a:ext uri="{FF2B5EF4-FFF2-40B4-BE49-F238E27FC236}">
                <a16:creationId xmlns:a16="http://schemas.microsoft.com/office/drawing/2014/main" id="{EF6323B1-6739-4E52-A61D-3C37BE2DBA8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24330" y="1533126"/>
            <a:ext cx="4618070" cy="2984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1C0142-56BF-4391-8F27-8CD56AF07CF7}"/>
              </a:ext>
            </a:extLst>
          </p:cNvPr>
          <p:cNvCxnSpPr/>
          <p:nvPr/>
        </p:nvCxnSpPr>
        <p:spPr>
          <a:xfrm>
            <a:off x="3989759" y="1999984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506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Problem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9BF3CFC-4922-4174-B289-C4223DEA1893}"/>
              </a:ext>
            </a:extLst>
          </p:cNvPr>
          <p:cNvSpPr txBox="1">
            <a:spLocks/>
          </p:cNvSpPr>
          <p:nvPr/>
        </p:nvSpPr>
        <p:spPr>
          <a:xfrm>
            <a:off x="564601" y="4017946"/>
            <a:ext cx="8222569" cy="1018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Mọi thứ cho đến lúc này vẫn ổn đúng không nào, nhưng hãy tưởng tượng nếu mình cho ba lớp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Hacker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,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Gamer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,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Coder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cùng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kế thừa 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từ một lớp là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Person</a:t>
            </a:r>
            <a:endParaRPr lang="vi-VN" sz="1600" dirty="0">
              <a:solidFill>
                <a:schemeClr val="tx1"/>
              </a:solidFill>
            </a:endParaRPr>
          </a:p>
        </p:txBody>
      </p:sp>
      <p:pic>
        <p:nvPicPr>
          <p:cNvPr id="4" name="Google Shape;250;p26">
            <a:extLst>
              <a:ext uri="{FF2B5EF4-FFF2-40B4-BE49-F238E27FC236}">
                <a16:creationId xmlns:a16="http://schemas.microsoft.com/office/drawing/2014/main" id="{328B1CEF-BF6B-45AA-A790-6404BDE9CA86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74144" y="817818"/>
            <a:ext cx="7056373" cy="302415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69;p36">
            <a:extLst>
              <a:ext uri="{FF2B5EF4-FFF2-40B4-BE49-F238E27FC236}">
                <a16:creationId xmlns:a16="http://schemas.microsoft.com/office/drawing/2014/main" id="{397CF548-72AA-4B36-AF91-64EB8A68B69A}"/>
              </a:ext>
            </a:extLst>
          </p:cNvPr>
          <p:cNvSpPr/>
          <p:nvPr/>
        </p:nvSpPr>
        <p:spPr>
          <a:xfrm>
            <a:off x="427591" y="4122449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27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Problem</a:t>
            </a:r>
            <a:endParaRPr lang="vi-VN" dirty="0"/>
          </a:p>
        </p:txBody>
      </p:sp>
      <p:pic>
        <p:nvPicPr>
          <p:cNvPr id="4" name="Google Shape;256;p27">
            <a:extLst>
              <a:ext uri="{FF2B5EF4-FFF2-40B4-BE49-F238E27FC236}">
                <a16:creationId xmlns:a16="http://schemas.microsoft.com/office/drawing/2014/main" id="{E8AA5B69-CF85-41DB-927A-CEA0B82E4AE7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5684" y="743947"/>
            <a:ext cx="6481733" cy="43995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0326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Problem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9BF3CFC-4922-4174-B289-C4223DEA1893}"/>
              </a:ext>
            </a:extLst>
          </p:cNvPr>
          <p:cNvSpPr txBox="1">
            <a:spLocks/>
          </p:cNvSpPr>
          <p:nvPr/>
        </p:nvSpPr>
        <p:spPr>
          <a:xfrm>
            <a:off x="624037" y="641850"/>
            <a:ext cx="8222569" cy="1018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700"/>
              </a:spcAft>
              <a:buNone/>
            </a:pP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Giả sử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Hacker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sẽ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ngủ ngày thức đêm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,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Gamer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sẽ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thức cả ngày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, còn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Coder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thức ngày ngủ đêm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. Vậy câu hỏi </a:t>
            </a:r>
            <a:r>
              <a:rPr lang="vi-VN" sz="1600" dirty="0">
                <a:solidFill>
                  <a:srgbClr val="00ABEE"/>
                </a:solidFill>
                <a:highlight>
                  <a:srgbClr val="FFFFFF"/>
                </a:highlight>
              </a:rPr>
              <a:t>trong một ngày thằng sinh viên It chỉ có thể hoặc là làm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Hacker</a:t>
            </a:r>
            <a:r>
              <a:rPr lang="vi-VN" sz="1600" dirty="0">
                <a:solidFill>
                  <a:srgbClr val="00ABEE"/>
                </a:solidFill>
                <a:highlight>
                  <a:srgbClr val="FFFFFF"/>
                </a:highlight>
              </a:rPr>
              <a:t> hoặc là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Gamer</a:t>
            </a:r>
            <a:r>
              <a:rPr lang="vi-VN" sz="1600" dirty="0">
                <a:solidFill>
                  <a:srgbClr val="00ABEE"/>
                </a:solidFill>
                <a:highlight>
                  <a:srgbClr val="FFFFFF"/>
                </a:highlight>
              </a:rPr>
              <a:t> hoặc là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Coder</a:t>
            </a:r>
            <a:r>
              <a:rPr lang="vi-VN" sz="1600" dirty="0">
                <a:solidFill>
                  <a:srgbClr val="00ABEE"/>
                </a:solidFill>
                <a:highlight>
                  <a:srgbClr val="FFFFFF"/>
                </a:highlight>
              </a:rPr>
              <a:t> (vì nó còn phải đi học mà) thì nó sẽ ngủ như thế nào?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Câu này sẽ khó nếu không biết hôm đó được nghỉ sáng, nghỉ tối hay nghỉ cả ngày!</a:t>
            </a:r>
          </a:p>
        </p:txBody>
      </p:sp>
      <p:sp>
        <p:nvSpPr>
          <p:cNvPr id="5" name="Google Shape;769;p36">
            <a:extLst>
              <a:ext uri="{FF2B5EF4-FFF2-40B4-BE49-F238E27FC236}">
                <a16:creationId xmlns:a16="http://schemas.microsoft.com/office/drawing/2014/main" id="{397CF548-72AA-4B36-AF91-64EB8A68B69A}"/>
              </a:ext>
            </a:extLst>
          </p:cNvPr>
          <p:cNvSpPr/>
          <p:nvPr/>
        </p:nvSpPr>
        <p:spPr>
          <a:xfrm>
            <a:off x="491107" y="881885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Google Shape;261;p28">
            <a:extLst>
              <a:ext uri="{FF2B5EF4-FFF2-40B4-BE49-F238E27FC236}">
                <a16:creationId xmlns:a16="http://schemas.microsoft.com/office/drawing/2014/main" id="{035BAFD5-9A04-4162-8302-0BCEF42EB40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4412" y="2606938"/>
            <a:ext cx="8134350" cy="22193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42928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Problem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9BF3CFC-4922-4174-B289-C4223DEA1893}"/>
              </a:ext>
            </a:extLst>
          </p:cNvPr>
          <p:cNvSpPr txBox="1">
            <a:spLocks/>
          </p:cNvSpPr>
          <p:nvPr/>
        </p:nvSpPr>
        <p:spPr>
          <a:xfrm>
            <a:off x="534649" y="1631339"/>
            <a:ext cx="3462583" cy="1018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Một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class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không thể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kế thừa 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từ nhiều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class khác 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nhưng có thể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implements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nhiều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interface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khác nhau một lúc</a:t>
            </a:r>
            <a:r>
              <a:rPr lang="en-US" sz="1600" dirty="0">
                <a:solidFill>
                  <a:srgbClr val="1B1B1B"/>
                </a:solidFill>
                <a:highlight>
                  <a:srgbClr val="FFFFFF"/>
                </a:highlight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vi-VN" sz="1600" dirty="0">
              <a:solidFill>
                <a:srgbClr val="1B1B1B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Vậy để giải quyết vấn đề này, thì vì tạo 3 class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Hacker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,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Coder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và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Gamer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thì ta sẽ tạo 3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interface</a:t>
            </a:r>
            <a:r>
              <a:rPr lang="en-US" sz="1600" dirty="0">
                <a:solidFill>
                  <a:srgbClr val="1B1B1B"/>
                </a:solidFill>
                <a:highlight>
                  <a:srgbClr val="FFFFFF"/>
                </a:highlight>
              </a:rPr>
              <a:t>.</a:t>
            </a:r>
            <a:endParaRPr lang="vi-VN" sz="1600" dirty="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347F507-B3E0-4D8C-B24D-78A08861CA22}"/>
              </a:ext>
            </a:extLst>
          </p:cNvPr>
          <p:cNvCxnSpPr/>
          <p:nvPr/>
        </p:nvCxnSpPr>
        <p:spPr>
          <a:xfrm>
            <a:off x="4094262" y="1969918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Google Shape;268;p29">
            <a:extLst>
              <a:ext uri="{FF2B5EF4-FFF2-40B4-BE49-F238E27FC236}">
                <a16:creationId xmlns:a16="http://schemas.microsoft.com/office/drawing/2014/main" id="{B870E950-B6F7-4593-81A0-DD69F8073D7C}"/>
              </a:ext>
            </a:extLst>
          </p:cNvPr>
          <p:cNvSpPr txBox="1"/>
          <p:nvPr/>
        </p:nvSpPr>
        <p:spPr>
          <a:xfrm>
            <a:off x="4644550" y="1092689"/>
            <a:ext cx="3780300" cy="1077300"/>
          </a:xfrm>
          <a:prstGeom prst="rect">
            <a:avLst/>
          </a:prstGeom>
          <a:solidFill>
            <a:srgbClr val="282C34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interface </a:t>
            </a:r>
            <a:r>
              <a:rPr lang="en" sz="145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ICoder </a:t>
            </a: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450"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5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String </a:t>
            </a:r>
            <a:r>
              <a:rPr lang="en" sz="145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String </a:t>
            </a:r>
            <a:r>
              <a:rPr lang="en" sz="1450" dirty="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4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5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void </a:t>
            </a:r>
            <a:r>
              <a:rPr lang="en" sz="145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code</a:t>
            </a: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4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" name="Google Shape;269;p29">
            <a:extLst>
              <a:ext uri="{FF2B5EF4-FFF2-40B4-BE49-F238E27FC236}">
                <a16:creationId xmlns:a16="http://schemas.microsoft.com/office/drawing/2014/main" id="{7AD6E993-CB0A-4455-8060-D9003F6C841D}"/>
              </a:ext>
            </a:extLst>
          </p:cNvPr>
          <p:cNvSpPr txBox="1"/>
          <p:nvPr/>
        </p:nvSpPr>
        <p:spPr>
          <a:xfrm>
            <a:off x="4630000" y="2342068"/>
            <a:ext cx="3809400" cy="1077300"/>
          </a:xfrm>
          <a:prstGeom prst="rect">
            <a:avLst/>
          </a:prstGeom>
          <a:solidFill>
            <a:srgbClr val="282C34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interface </a:t>
            </a:r>
            <a:r>
              <a:rPr lang="en" sz="145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IHacker </a:t>
            </a: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450"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5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String </a:t>
            </a:r>
            <a:r>
              <a:rPr lang="en" sz="145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String </a:t>
            </a:r>
            <a:r>
              <a:rPr lang="en" sz="1450" dirty="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4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5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void </a:t>
            </a:r>
            <a:r>
              <a:rPr lang="en" sz="145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hackFacebook</a:t>
            </a: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4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" name="Google Shape;270;p29">
            <a:extLst>
              <a:ext uri="{FF2B5EF4-FFF2-40B4-BE49-F238E27FC236}">
                <a16:creationId xmlns:a16="http://schemas.microsoft.com/office/drawing/2014/main" id="{C8422AF3-0080-49A9-A844-66A6C668462E}"/>
              </a:ext>
            </a:extLst>
          </p:cNvPr>
          <p:cNvSpPr txBox="1"/>
          <p:nvPr/>
        </p:nvSpPr>
        <p:spPr>
          <a:xfrm>
            <a:off x="4644550" y="3591447"/>
            <a:ext cx="3780300" cy="1077300"/>
          </a:xfrm>
          <a:prstGeom prst="rect">
            <a:avLst/>
          </a:prstGeom>
          <a:solidFill>
            <a:srgbClr val="282C34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 i="1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interface </a:t>
            </a:r>
            <a:r>
              <a:rPr lang="en" sz="145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IGamer </a:t>
            </a:r>
            <a:r>
              <a:rPr lang="en" sz="145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45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5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String </a:t>
            </a:r>
            <a:r>
              <a:rPr lang="en" sz="145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 sz="145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45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String </a:t>
            </a:r>
            <a:r>
              <a:rPr lang="en" sz="145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en" sz="145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4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450" i="1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void </a:t>
            </a:r>
            <a:r>
              <a:rPr lang="en" sz="145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playGame</a:t>
            </a:r>
            <a:r>
              <a:rPr lang="en" sz="145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45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45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45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661908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Problem</a:t>
            </a:r>
            <a:endParaRPr lang="vi-VN" dirty="0"/>
          </a:p>
        </p:txBody>
      </p:sp>
      <p:sp>
        <p:nvSpPr>
          <p:cNvPr id="12" name="Google Shape;275;p30">
            <a:extLst>
              <a:ext uri="{FF2B5EF4-FFF2-40B4-BE49-F238E27FC236}">
                <a16:creationId xmlns:a16="http://schemas.microsoft.com/office/drawing/2014/main" id="{C4C6BBB9-BA1E-41D2-A64C-EF23E03E0B17}"/>
              </a:ext>
            </a:extLst>
          </p:cNvPr>
          <p:cNvSpPr txBox="1"/>
          <p:nvPr/>
        </p:nvSpPr>
        <p:spPr>
          <a:xfrm>
            <a:off x="979716" y="838715"/>
            <a:ext cx="7184567" cy="4062620"/>
          </a:xfrm>
          <a:prstGeom prst="rect">
            <a:avLst/>
          </a:prstGeom>
          <a:solidFill>
            <a:srgbClr val="282C34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class </a:t>
            </a:r>
            <a:r>
              <a:rPr lang="en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ItStudent </a:t>
            </a:r>
            <a:r>
              <a:rPr lang="en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implements </a:t>
            </a:r>
            <a:r>
              <a:rPr lang="en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IHacker</a:t>
            </a:r>
            <a:r>
              <a:rPr lang="en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IGamer</a:t>
            </a:r>
            <a:r>
              <a:rPr lang="en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ICoder </a:t>
            </a:r>
            <a:r>
              <a:rPr lang="en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@Override</a:t>
            </a:r>
            <a:endParaRPr i="1" dirty="0">
              <a:solidFill>
                <a:srgbClr val="E5C07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lang="en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code</a:t>
            </a:r>
            <a:r>
              <a:rPr lang="en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@Override</a:t>
            </a:r>
            <a:endParaRPr i="1" dirty="0">
              <a:solidFill>
                <a:srgbClr val="E5C07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lang="en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playGame</a:t>
            </a:r>
            <a:r>
              <a:rPr lang="en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@Override</a:t>
            </a:r>
            <a:endParaRPr i="1" dirty="0">
              <a:solidFill>
                <a:srgbClr val="E5C07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lang="en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hackFacebook</a:t>
            </a:r>
            <a:r>
              <a:rPr lang="en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}</a:t>
            </a:r>
            <a:endParaRPr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@Override</a:t>
            </a:r>
            <a:endParaRPr i="1" dirty="0">
              <a:solidFill>
                <a:srgbClr val="E5C07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</a:t>
            </a:r>
            <a:r>
              <a:rPr lang="en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String </a:t>
            </a:r>
            <a:r>
              <a:rPr lang="en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String </a:t>
            </a:r>
            <a:r>
              <a:rPr lang="en" dirty="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en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return </a:t>
            </a:r>
            <a:r>
              <a:rPr lang="en" dirty="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time</a:t>
            </a:r>
            <a:r>
              <a:rPr lang="en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559574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Problem</a:t>
            </a:r>
            <a:endParaRPr lang="vi-VN" dirty="0"/>
          </a:p>
        </p:txBody>
      </p:sp>
      <p:sp>
        <p:nvSpPr>
          <p:cNvPr id="4" name="Google Shape;280;p31">
            <a:extLst>
              <a:ext uri="{FF2B5EF4-FFF2-40B4-BE49-F238E27FC236}">
                <a16:creationId xmlns:a16="http://schemas.microsoft.com/office/drawing/2014/main" id="{A0CE0968-8E30-4E0A-9A4E-C4793063A010}"/>
              </a:ext>
            </a:extLst>
          </p:cNvPr>
          <p:cNvSpPr txBox="1"/>
          <p:nvPr/>
        </p:nvSpPr>
        <p:spPr>
          <a:xfrm>
            <a:off x="598350" y="748523"/>
            <a:ext cx="7947300" cy="754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700"/>
              </a:spcAft>
              <a:buNone/>
            </a:pPr>
            <a:r>
              <a:rPr lang="en" sz="1700" dirty="0">
                <a:solidFill>
                  <a:srgbClr val="1B1B1B"/>
                </a:solidFill>
                <a:highlight>
                  <a:srgbClr val="FFFFFF"/>
                </a:highlight>
              </a:rPr>
              <a:t>Và khi muốn </a:t>
            </a:r>
            <a:r>
              <a:rPr lang="en" sz="1700" dirty="0">
                <a:solidFill>
                  <a:srgbClr val="C00000"/>
                </a:solidFill>
                <a:highlight>
                  <a:srgbClr val="FFFFFF"/>
                </a:highlight>
              </a:rPr>
              <a:t>ItStudent</a:t>
            </a:r>
            <a:r>
              <a:rPr lang="en" sz="1700" dirty="0">
                <a:solidFill>
                  <a:srgbClr val="1B1B1B"/>
                </a:solidFill>
                <a:highlight>
                  <a:srgbClr val="FFFFFF"/>
                </a:highlight>
              </a:rPr>
              <a:t> là </a:t>
            </a:r>
            <a:r>
              <a:rPr lang="en" sz="1700" dirty="0">
                <a:solidFill>
                  <a:schemeClr val="tx1"/>
                </a:solidFill>
                <a:highlight>
                  <a:srgbClr val="FFFFFF"/>
                </a:highlight>
              </a:rPr>
              <a:t>hacker</a:t>
            </a:r>
            <a:r>
              <a:rPr lang="en" sz="1700" dirty="0">
                <a:solidFill>
                  <a:srgbClr val="1B1B1B"/>
                </a:solidFill>
                <a:highlight>
                  <a:srgbClr val="FFFFFF"/>
                </a:highlight>
              </a:rPr>
              <a:t>, </a:t>
            </a:r>
            <a:r>
              <a:rPr lang="en" sz="1700" dirty="0">
                <a:solidFill>
                  <a:schemeClr val="tx1"/>
                </a:solidFill>
                <a:highlight>
                  <a:srgbClr val="FFFFFF"/>
                </a:highlight>
              </a:rPr>
              <a:t>coder</a:t>
            </a:r>
            <a:r>
              <a:rPr lang="en" sz="1700" dirty="0">
                <a:solidFill>
                  <a:srgbClr val="1B1B1B"/>
                </a:solidFill>
                <a:highlight>
                  <a:srgbClr val="FFFFFF"/>
                </a:highlight>
              </a:rPr>
              <a:t> hay </a:t>
            </a:r>
            <a:r>
              <a:rPr lang="en" sz="1700" dirty="0">
                <a:solidFill>
                  <a:schemeClr val="tx1"/>
                </a:solidFill>
                <a:highlight>
                  <a:srgbClr val="FFFFFF"/>
                </a:highlight>
              </a:rPr>
              <a:t>gamer</a:t>
            </a:r>
            <a:r>
              <a:rPr lang="en" sz="1700" dirty="0">
                <a:solidFill>
                  <a:srgbClr val="1B1B1B"/>
                </a:solidFill>
                <a:highlight>
                  <a:srgbClr val="FFFFFF"/>
                </a:highlight>
              </a:rPr>
              <a:t> các bạn chỉ cần làm như sau:</a:t>
            </a:r>
            <a:endParaRPr sz="1700" dirty="0">
              <a:solidFill>
                <a:srgbClr val="1B1B1B"/>
              </a:solidFill>
              <a:highlight>
                <a:srgbClr val="FFFFFF"/>
              </a:highlight>
            </a:endParaRPr>
          </a:p>
        </p:txBody>
      </p:sp>
      <p:sp>
        <p:nvSpPr>
          <p:cNvPr id="5" name="Google Shape;281;p31">
            <a:extLst>
              <a:ext uri="{FF2B5EF4-FFF2-40B4-BE49-F238E27FC236}">
                <a16:creationId xmlns:a16="http://schemas.microsoft.com/office/drawing/2014/main" id="{170B8101-4119-474F-A3BD-E7FADD90E69A}"/>
              </a:ext>
            </a:extLst>
          </p:cNvPr>
          <p:cNvSpPr txBox="1"/>
          <p:nvPr/>
        </p:nvSpPr>
        <p:spPr>
          <a:xfrm>
            <a:off x="358950" y="1619850"/>
            <a:ext cx="8459700" cy="3417000"/>
          </a:xfrm>
          <a:prstGeom prst="rect">
            <a:avLst/>
          </a:prstGeom>
          <a:solidFill>
            <a:srgbClr val="282C34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class </a:t>
            </a:r>
            <a:r>
              <a:rPr lang="en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Main 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i="1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static void </a:t>
            </a:r>
            <a:r>
              <a:rPr lang="en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[] </a:t>
            </a:r>
            <a:r>
              <a:rPr lang="en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args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 </a:t>
            </a:r>
            <a:r>
              <a:rPr lang="en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IGamer 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gamer = </a:t>
            </a:r>
            <a:r>
              <a:rPr lang="en" i="1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new </a:t>
            </a:r>
            <a:r>
              <a:rPr lang="en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ItStudent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gamer.</a:t>
            </a:r>
            <a:r>
              <a:rPr lang="en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playGame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gamer.</a:t>
            </a:r>
            <a:r>
              <a:rPr lang="en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89CA78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"no sleep :)"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ICoder 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coder = </a:t>
            </a:r>
            <a:r>
              <a:rPr lang="en" i="1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new </a:t>
            </a:r>
            <a:r>
              <a:rPr lang="en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ItStudent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coder.</a:t>
            </a:r>
            <a:r>
              <a:rPr lang="en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code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coder.</a:t>
            </a:r>
            <a:r>
              <a:rPr lang="en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89CA78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"I work on morning and sleep in the evening"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IHacker 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hacker = </a:t>
            </a:r>
            <a:r>
              <a:rPr lang="en" i="1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new </a:t>
            </a:r>
            <a:r>
              <a:rPr lang="en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ItStudent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hacker.</a:t>
            </a:r>
            <a:r>
              <a:rPr lang="en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hackFacebook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hacker.</a:t>
            </a:r>
            <a:r>
              <a:rPr lang="en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sleep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>
                <a:solidFill>
                  <a:srgbClr val="89CA78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"I work on evening and sleep in the morning"</a:t>
            </a: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91924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CAB9A68F-C6AC-4AB4-9C17-873C18C521BA}"/>
              </a:ext>
            </a:extLst>
          </p:cNvPr>
          <p:cNvSpPr/>
          <p:nvPr/>
        </p:nvSpPr>
        <p:spPr>
          <a:xfrm>
            <a:off x="638601" y="882927"/>
            <a:ext cx="6233826" cy="3480067"/>
          </a:xfrm>
          <a:prstGeom prst="cloudCallout">
            <a:avLst>
              <a:gd name="adj1" fmla="val 56723"/>
              <a:gd name="adj2" fmla="val 5513"/>
            </a:avLst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Diamond Problem</a:t>
            </a:r>
            <a:endParaRPr lang="vi-VN" dirty="0"/>
          </a:p>
        </p:txBody>
      </p:sp>
      <p:sp>
        <p:nvSpPr>
          <p:cNvPr id="4" name="Google Shape;280;p31">
            <a:extLst>
              <a:ext uri="{FF2B5EF4-FFF2-40B4-BE49-F238E27FC236}">
                <a16:creationId xmlns:a16="http://schemas.microsoft.com/office/drawing/2014/main" id="{A0CE0968-8E30-4E0A-9A4E-C4793063A010}"/>
              </a:ext>
            </a:extLst>
          </p:cNvPr>
          <p:cNvSpPr txBox="1"/>
          <p:nvPr/>
        </p:nvSpPr>
        <p:spPr>
          <a:xfrm>
            <a:off x="1386936" y="1545757"/>
            <a:ext cx="4966427" cy="2154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Ở đây ta thấy các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interface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ICoder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,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IHacker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và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IGamer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đề có chung hàm </a:t>
            </a:r>
            <a:r>
              <a:rPr lang="vi-VN" sz="1600" b="1" dirty="0">
                <a:solidFill>
                  <a:srgbClr val="00B0F0"/>
                </a:solidFill>
                <a:highlight>
                  <a:srgbClr val="FFFFFF"/>
                </a:highlight>
              </a:rPr>
              <a:t>String sleep(String time);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nhưng khi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ItStudent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implements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chúng thì chỉ có một hàm được triển khai. Đây chính là đặc điểm của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interface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, </a:t>
            </a:r>
            <a:r>
              <a:rPr lang="vi-VN" sz="1600" dirty="0">
                <a:solidFill>
                  <a:schemeClr val="tx1"/>
                </a:solidFill>
                <a:highlight>
                  <a:srgbClr val="FFFFFF"/>
                </a:highlight>
              </a:rPr>
              <a:t>nó có khả năng thay đổi hành vi ở runtime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. Và cũng là lý do tại sao chúng ta dùng </a:t>
            </a:r>
            <a:r>
              <a:rPr lang="vi-VN" sz="1600" dirty="0">
                <a:solidFill>
                  <a:srgbClr val="C00000"/>
                </a:solidFill>
                <a:highlight>
                  <a:srgbClr val="FFFFFF"/>
                </a:highlight>
              </a:rPr>
              <a:t>interface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 để đạt được mục đích "</a:t>
            </a:r>
            <a:r>
              <a:rPr lang="vi-VN" sz="1600" i="1" dirty="0">
                <a:solidFill>
                  <a:srgbClr val="C00000"/>
                </a:solidFill>
                <a:highlight>
                  <a:srgbClr val="FFFFFF"/>
                </a:highlight>
              </a:rPr>
              <a:t>đa kế thừa</a:t>
            </a:r>
            <a:r>
              <a:rPr lang="vi-VN" sz="1600" dirty="0">
                <a:solidFill>
                  <a:srgbClr val="1B1B1B"/>
                </a:solidFill>
                <a:highlight>
                  <a:srgbClr val="FFFFFF"/>
                </a:highlight>
              </a:rPr>
              <a:t>“</a:t>
            </a:r>
            <a:r>
              <a:rPr lang="en-US" sz="1600" dirty="0">
                <a:solidFill>
                  <a:srgbClr val="1B1B1B"/>
                </a:solidFill>
                <a:highlight>
                  <a:srgbClr val="FFFFFF"/>
                </a:highlight>
              </a:rPr>
              <a:t>.</a:t>
            </a:r>
            <a:endParaRPr lang="vi-VN" sz="1600"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vi-VN" sz="1600" b="1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grpSp>
        <p:nvGrpSpPr>
          <p:cNvPr id="6" name="Google Shape;291;p32">
            <a:extLst>
              <a:ext uri="{FF2B5EF4-FFF2-40B4-BE49-F238E27FC236}">
                <a16:creationId xmlns:a16="http://schemas.microsoft.com/office/drawing/2014/main" id="{3CEE2622-4B52-4E9E-8DA5-8325937CB1CB}"/>
              </a:ext>
            </a:extLst>
          </p:cNvPr>
          <p:cNvGrpSpPr/>
          <p:nvPr/>
        </p:nvGrpSpPr>
        <p:grpSpPr>
          <a:xfrm>
            <a:off x="7180384" y="2664823"/>
            <a:ext cx="1215406" cy="2283854"/>
            <a:chOff x="5612100" y="1720700"/>
            <a:chExt cx="1531982" cy="2878728"/>
          </a:xfrm>
        </p:grpSpPr>
        <p:sp>
          <p:nvSpPr>
            <p:cNvPr id="7" name="Google Shape;292;p32">
              <a:extLst>
                <a:ext uri="{FF2B5EF4-FFF2-40B4-BE49-F238E27FC236}">
                  <a16:creationId xmlns:a16="http://schemas.microsoft.com/office/drawing/2014/main" id="{A2AFA263-49D4-4CA1-A86E-A2B6DBB068DF}"/>
                </a:ext>
              </a:extLst>
            </p:cNvPr>
            <p:cNvSpPr/>
            <p:nvPr/>
          </p:nvSpPr>
          <p:spPr>
            <a:xfrm>
              <a:off x="6000389" y="4412020"/>
              <a:ext cx="389228" cy="187408"/>
            </a:xfrm>
            <a:custGeom>
              <a:avLst/>
              <a:gdLst/>
              <a:ahLst/>
              <a:cxnLst/>
              <a:rect l="l" t="t" r="r" b="b"/>
              <a:pathLst>
                <a:path w="6266" h="3017" extrusionOk="0">
                  <a:moveTo>
                    <a:pt x="5809" y="0"/>
                  </a:moveTo>
                  <a:cubicBezTo>
                    <a:pt x="5807" y="0"/>
                    <a:pt x="5807" y="0"/>
                    <a:pt x="5807" y="0"/>
                  </a:cubicBezTo>
                  <a:lnTo>
                    <a:pt x="2359" y="2209"/>
                  </a:lnTo>
                  <a:cubicBezTo>
                    <a:pt x="2332" y="2209"/>
                    <a:pt x="2304" y="2209"/>
                    <a:pt x="2277" y="2209"/>
                  </a:cubicBezTo>
                  <a:cubicBezTo>
                    <a:pt x="234" y="2209"/>
                    <a:pt x="1" y="3017"/>
                    <a:pt x="1" y="3017"/>
                  </a:cubicBezTo>
                  <a:lnTo>
                    <a:pt x="4498" y="3017"/>
                  </a:lnTo>
                  <a:lnTo>
                    <a:pt x="5807" y="1509"/>
                  </a:lnTo>
                  <a:lnTo>
                    <a:pt x="5807" y="3017"/>
                  </a:lnTo>
                  <a:lnTo>
                    <a:pt x="6245" y="3017"/>
                  </a:lnTo>
                  <a:cubicBezTo>
                    <a:pt x="6245" y="3017"/>
                    <a:pt x="6223" y="1729"/>
                    <a:pt x="6245" y="856"/>
                  </a:cubicBezTo>
                  <a:cubicBezTo>
                    <a:pt x="6266" y="16"/>
                    <a:pt x="5842" y="0"/>
                    <a:pt x="58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3;p32">
              <a:extLst>
                <a:ext uri="{FF2B5EF4-FFF2-40B4-BE49-F238E27FC236}">
                  <a16:creationId xmlns:a16="http://schemas.microsoft.com/office/drawing/2014/main" id="{B016C3AC-0E5E-475A-AD16-C7EEE806C7C8}"/>
                </a:ext>
              </a:extLst>
            </p:cNvPr>
            <p:cNvSpPr/>
            <p:nvPr/>
          </p:nvSpPr>
          <p:spPr>
            <a:xfrm>
              <a:off x="6134995" y="4300707"/>
              <a:ext cx="226108" cy="249774"/>
            </a:xfrm>
            <a:custGeom>
              <a:avLst/>
              <a:gdLst/>
              <a:ahLst/>
              <a:cxnLst/>
              <a:rect l="l" t="t" r="r" b="b"/>
              <a:pathLst>
                <a:path w="3640" h="4021" extrusionOk="0">
                  <a:moveTo>
                    <a:pt x="1890" y="0"/>
                  </a:moveTo>
                  <a:lnTo>
                    <a:pt x="2152" y="1792"/>
                  </a:lnTo>
                  <a:lnTo>
                    <a:pt x="1" y="4020"/>
                  </a:lnTo>
                  <a:lnTo>
                    <a:pt x="991" y="4020"/>
                  </a:lnTo>
                  <a:cubicBezTo>
                    <a:pt x="1454" y="4020"/>
                    <a:pt x="1899" y="3850"/>
                    <a:pt x="2241" y="3537"/>
                  </a:cubicBezTo>
                  <a:cubicBezTo>
                    <a:pt x="2704" y="3117"/>
                    <a:pt x="3327" y="2468"/>
                    <a:pt x="3640" y="1792"/>
                  </a:cubicBezTo>
                  <a:lnTo>
                    <a:pt x="3640" y="669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4;p32">
              <a:extLst>
                <a:ext uri="{FF2B5EF4-FFF2-40B4-BE49-F238E27FC236}">
                  <a16:creationId xmlns:a16="http://schemas.microsoft.com/office/drawing/2014/main" id="{8C2E64BE-CA16-40F8-A570-9EFFFFD69BCF}"/>
                </a:ext>
              </a:extLst>
            </p:cNvPr>
            <p:cNvSpPr/>
            <p:nvPr/>
          </p:nvSpPr>
          <p:spPr>
            <a:xfrm>
              <a:off x="6096856" y="2706674"/>
              <a:ext cx="301084" cy="1656363"/>
            </a:xfrm>
            <a:custGeom>
              <a:avLst/>
              <a:gdLst/>
              <a:ahLst/>
              <a:cxnLst/>
              <a:rect l="l" t="t" r="r" b="b"/>
              <a:pathLst>
                <a:path w="4847" h="26665" extrusionOk="0">
                  <a:moveTo>
                    <a:pt x="1579" y="0"/>
                  </a:moveTo>
                  <a:cubicBezTo>
                    <a:pt x="1579" y="0"/>
                    <a:pt x="0" y="3823"/>
                    <a:pt x="866" y="14554"/>
                  </a:cubicBezTo>
                  <a:cubicBezTo>
                    <a:pt x="1733" y="25286"/>
                    <a:pt x="1993" y="26664"/>
                    <a:pt x="1993" y="26664"/>
                  </a:cubicBezTo>
                  <a:lnTo>
                    <a:pt x="4847" y="26619"/>
                  </a:lnTo>
                  <a:lnTo>
                    <a:pt x="41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5;p32">
              <a:extLst>
                <a:ext uri="{FF2B5EF4-FFF2-40B4-BE49-F238E27FC236}">
                  <a16:creationId xmlns:a16="http://schemas.microsoft.com/office/drawing/2014/main" id="{A5D1965D-8F30-4F02-B3D7-55484C485832}"/>
                </a:ext>
              </a:extLst>
            </p:cNvPr>
            <p:cNvSpPr/>
            <p:nvPr/>
          </p:nvSpPr>
          <p:spPr>
            <a:xfrm>
              <a:off x="6754854" y="4412020"/>
              <a:ext cx="389228" cy="187408"/>
            </a:xfrm>
            <a:custGeom>
              <a:avLst/>
              <a:gdLst/>
              <a:ahLst/>
              <a:cxnLst/>
              <a:rect l="l" t="t" r="r" b="b"/>
              <a:pathLst>
                <a:path w="6266" h="3017" extrusionOk="0">
                  <a:moveTo>
                    <a:pt x="456" y="0"/>
                  </a:moveTo>
                  <a:cubicBezTo>
                    <a:pt x="423" y="0"/>
                    <a:pt x="0" y="16"/>
                    <a:pt x="22" y="856"/>
                  </a:cubicBezTo>
                  <a:cubicBezTo>
                    <a:pt x="43" y="1729"/>
                    <a:pt x="22" y="3017"/>
                    <a:pt x="22" y="3017"/>
                  </a:cubicBezTo>
                  <a:lnTo>
                    <a:pt x="458" y="3017"/>
                  </a:lnTo>
                  <a:lnTo>
                    <a:pt x="458" y="1509"/>
                  </a:lnTo>
                  <a:lnTo>
                    <a:pt x="1768" y="3017"/>
                  </a:lnTo>
                  <a:lnTo>
                    <a:pt x="6265" y="3017"/>
                  </a:lnTo>
                  <a:cubicBezTo>
                    <a:pt x="6265" y="3017"/>
                    <a:pt x="6031" y="2209"/>
                    <a:pt x="3989" y="2209"/>
                  </a:cubicBezTo>
                  <a:cubicBezTo>
                    <a:pt x="3962" y="2209"/>
                    <a:pt x="3935" y="2209"/>
                    <a:pt x="3907" y="2209"/>
                  </a:cubicBezTo>
                  <a:lnTo>
                    <a:pt x="458" y="0"/>
                  </a:lnTo>
                  <a:cubicBezTo>
                    <a:pt x="458" y="0"/>
                    <a:pt x="457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6;p32">
              <a:extLst>
                <a:ext uri="{FF2B5EF4-FFF2-40B4-BE49-F238E27FC236}">
                  <a16:creationId xmlns:a16="http://schemas.microsoft.com/office/drawing/2014/main" id="{8B73B344-3804-4400-8442-802E96AB13E7}"/>
                </a:ext>
              </a:extLst>
            </p:cNvPr>
            <p:cNvSpPr/>
            <p:nvPr/>
          </p:nvSpPr>
          <p:spPr>
            <a:xfrm>
              <a:off x="6713422" y="4221881"/>
              <a:ext cx="296052" cy="328602"/>
            </a:xfrm>
            <a:custGeom>
              <a:avLst/>
              <a:gdLst/>
              <a:ahLst/>
              <a:cxnLst/>
              <a:rect l="l" t="t" r="r" b="b"/>
              <a:pathLst>
                <a:path w="4766" h="5290" extrusionOk="0">
                  <a:moveTo>
                    <a:pt x="1752" y="0"/>
                  </a:moveTo>
                  <a:lnTo>
                    <a:pt x="1" y="669"/>
                  </a:lnTo>
                  <a:lnTo>
                    <a:pt x="1125" y="3061"/>
                  </a:lnTo>
                  <a:cubicBezTo>
                    <a:pt x="1439" y="3737"/>
                    <a:pt x="2061" y="4386"/>
                    <a:pt x="2524" y="4806"/>
                  </a:cubicBezTo>
                  <a:cubicBezTo>
                    <a:pt x="2867" y="5119"/>
                    <a:pt x="3313" y="5289"/>
                    <a:pt x="3775" y="5289"/>
                  </a:cubicBezTo>
                  <a:lnTo>
                    <a:pt x="4765" y="5289"/>
                  </a:lnTo>
                  <a:lnTo>
                    <a:pt x="2613" y="3061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7;p32">
              <a:extLst>
                <a:ext uri="{FF2B5EF4-FFF2-40B4-BE49-F238E27FC236}">
                  <a16:creationId xmlns:a16="http://schemas.microsoft.com/office/drawing/2014/main" id="{5CB06FFF-DC8E-411E-9362-4939CCEE6A48}"/>
                </a:ext>
              </a:extLst>
            </p:cNvPr>
            <p:cNvSpPr/>
            <p:nvPr/>
          </p:nvSpPr>
          <p:spPr>
            <a:xfrm>
              <a:off x="6196615" y="2706674"/>
              <a:ext cx="712798" cy="1663507"/>
            </a:xfrm>
            <a:custGeom>
              <a:avLst/>
              <a:gdLst/>
              <a:ahLst/>
              <a:cxnLst/>
              <a:rect l="l" t="t" r="r" b="b"/>
              <a:pathLst>
                <a:path w="11475" h="26780" extrusionOk="0">
                  <a:moveTo>
                    <a:pt x="808" y="0"/>
                  </a:moveTo>
                  <a:lnTo>
                    <a:pt x="0" y="2059"/>
                  </a:lnTo>
                  <a:lnTo>
                    <a:pt x="8424" y="26779"/>
                  </a:lnTo>
                  <a:lnTo>
                    <a:pt x="11475" y="26619"/>
                  </a:lnTo>
                  <a:cubicBezTo>
                    <a:pt x="11475" y="26619"/>
                    <a:pt x="8337" y="13173"/>
                    <a:pt x="6729" y="7480"/>
                  </a:cubicBezTo>
                  <a:cubicBezTo>
                    <a:pt x="5250" y="2239"/>
                    <a:pt x="4412" y="0"/>
                    <a:pt x="4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8;p32">
              <a:extLst>
                <a:ext uri="{FF2B5EF4-FFF2-40B4-BE49-F238E27FC236}">
                  <a16:creationId xmlns:a16="http://schemas.microsoft.com/office/drawing/2014/main" id="{737EFA3C-8A84-453C-BB82-8D61B4F7DE58}"/>
                </a:ext>
              </a:extLst>
            </p:cNvPr>
            <p:cNvSpPr/>
            <p:nvPr/>
          </p:nvSpPr>
          <p:spPr>
            <a:xfrm>
              <a:off x="6272769" y="3059807"/>
              <a:ext cx="102121" cy="283504"/>
            </a:xfrm>
            <a:custGeom>
              <a:avLst/>
              <a:gdLst/>
              <a:ahLst/>
              <a:cxnLst/>
              <a:rect l="l" t="t" r="r" b="b"/>
              <a:pathLst>
                <a:path w="1644" h="4564" extrusionOk="0">
                  <a:moveTo>
                    <a:pt x="31" y="0"/>
                  </a:moveTo>
                  <a:cubicBezTo>
                    <a:pt x="29" y="0"/>
                    <a:pt x="26" y="1"/>
                    <a:pt x="23" y="2"/>
                  </a:cubicBezTo>
                  <a:cubicBezTo>
                    <a:pt x="8" y="7"/>
                    <a:pt x="1" y="23"/>
                    <a:pt x="7" y="37"/>
                  </a:cubicBezTo>
                  <a:lnTo>
                    <a:pt x="1585" y="4546"/>
                  </a:lnTo>
                  <a:cubicBezTo>
                    <a:pt x="1590" y="4556"/>
                    <a:pt x="1600" y="4563"/>
                    <a:pt x="1612" y="4563"/>
                  </a:cubicBezTo>
                  <a:cubicBezTo>
                    <a:pt x="1615" y="4563"/>
                    <a:pt x="1617" y="4563"/>
                    <a:pt x="1620" y="4562"/>
                  </a:cubicBezTo>
                  <a:cubicBezTo>
                    <a:pt x="1635" y="4557"/>
                    <a:pt x="1644" y="4541"/>
                    <a:pt x="1638" y="4527"/>
                  </a:cubicBezTo>
                  <a:lnTo>
                    <a:pt x="59" y="19"/>
                  </a:lnTo>
                  <a:cubicBezTo>
                    <a:pt x="55" y="7"/>
                    <a:pt x="43" y="0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299;p32">
              <a:extLst>
                <a:ext uri="{FF2B5EF4-FFF2-40B4-BE49-F238E27FC236}">
                  <a16:creationId xmlns:a16="http://schemas.microsoft.com/office/drawing/2014/main" id="{4864A875-DD3F-4883-8BE6-EE05F02D69ED}"/>
                </a:ext>
              </a:extLst>
            </p:cNvPr>
            <p:cNvSpPr/>
            <p:nvPr/>
          </p:nvSpPr>
          <p:spPr>
            <a:xfrm>
              <a:off x="6143754" y="1819652"/>
              <a:ext cx="558312" cy="332701"/>
            </a:xfrm>
            <a:custGeom>
              <a:avLst/>
              <a:gdLst/>
              <a:ahLst/>
              <a:cxnLst/>
              <a:rect l="l" t="t" r="r" b="b"/>
              <a:pathLst>
                <a:path w="8988" h="5356" extrusionOk="0">
                  <a:moveTo>
                    <a:pt x="7444" y="1"/>
                  </a:moveTo>
                  <a:lnTo>
                    <a:pt x="2354" y="525"/>
                  </a:lnTo>
                  <a:cubicBezTo>
                    <a:pt x="2354" y="525"/>
                    <a:pt x="2052" y="1763"/>
                    <a:pt x="854" y="2171"/>
                  </a:cubicBezTo>
                  <a:cubicBezTo>
                    <a:pt x="0" y="2463"/>
                    <a:pt x="280" y="3679"/>
                    <a:pt x="280" y="3679"/>
                  </a:cubicBezTo>
                  <a:cubicBezTo>
                    <a:pt x="2339" y="5022"/>
                    <a:pt x="4483" y="5355"/>
                    <a:pt x="6106" y="5355"/>
                  </a:cubicBezTo>
                  <a:cubicBezTo>
                    <a:pt x="7708" y="5355"/>
                    <a:pt x="8801" y="5030"/>
                    <a:pt x="8801" y="5030"/>
                  </a:cubicBezTo>
                  <a:cubicBezTo>
                    <a:pt x="8988" y="3656"/>
                    <a:pt x="7425" y="3793"/>
                    <a:pt x="7666" y="2375"/>
                  </a:cubicBezTo>
                  <a:cubicBezTo>
                    <a:pt x="7901" y="990"/>
                    <a:pt x="7444" y="1"/>
                    <a:pt x="7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300;p32">
              <a:extLst>
                <a:ext uri="{FF2B5EF4-FFF2-40B4-BE49-F238E27FC236}">
                  <a16:creationId xmlns:a16="http://schemas.microsoft.com/office/drawing/2014/main" id="{E3AC0EC0-C510-4619-89F2-73A1968453FD}"/>
                </a:ext>
              </a:extLst>
            </p:cNvPr>
            <p:cNvSpPr/>
            <p:nvPr/>
          </p:nvSpPr>
          <p:spPr>
            <a:xfrm>
              <a:off x="6279043" y="1720700"/>
              <a:ext cx="349846" cy="306985"/>
            </a:xfrm>
            <a:custGeom>
              <a:avLst/>
              <a:gdLst/>
              <a:ahLst/>
              <a:cxnLst/>
              <a:rect l="l" t="t" r="r" b="b"/>
              <a:pathLst>
                <a:path w="5632" h="4942" extrusionOk="0">
                  <a:moveTo>
                    <a:pt x="2759" y="1"/>
                  </a:moveTo>
                  <a:cubicBezTo>
                    <a:pt x="1465" y="1"/>
                    <a:pt x="352" y="885"/>
                    <a:pt x="185" y="2112"/>
                  </a:cubicBezTo>
                  <a:cubicBezTo>
                    <a:pt x="1" y="3462"/>
                    <a:pt x="1030" y="4717"/>
                    <a:pt x="2483" y="4914"/>
                  </a:cubicBezTo>
                  <a:cubicBezTo>
                    <a:pt x="2614" y="4932"/>
                    <a:pt x="2744" y="4941"/>
                    <a:pt x="2873" y="4941"/>
                  </a:cubicBezTo>
                  <a:cubicBezTo>
                    <a:pt x="4168" y="4941"/>
                    <a:pt x="5281" y="4057"/>
                    <a:pt x="5447" y="2829"/>
                  </a:cubicBezTo>
                  <a:cubicBezTo>
                    <a:pt x="5631" y="1479"/>
                    <a:pt x="4602" y="224"/>
                    <a:pt x="3149" y="27"/>
                  </a:cubicBezTo>
                  <a:cubicBezTo>
                    <a:pt x="3018" y="9"/>
                    <a:pt x="2888" y="1"/>
                    <a:pt x="2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301;p32">
              <a:extLst>
                <a:ext uri="{FF2B5EF4-FFF2-40B4-BE49-F238E27FC236}">
                  <a16:creationId xmlns:a16="http://schemas.microsoft.com/office/drawing/2014/main" id="{451901B5-9CB9-4C02-B501-50065B0F65D2}"/>
                </a:ext>
              </a:extLst>
            </p:cNvPr>
            <p:cNvSpPr/>
            <p:nvPr/>
          </p:nvSpPr>
          <p:spPr>
            <a:xfrm>
              <a:off x="6344389" y="2000100"/>
              <a:ext cx="124546" cy="251327"/>
            </a:xfrm>
            <a:custGeom>
              <a:avLst/>
              <a:gdLst/>
              <a:ahLst/>
              <a:cxnLst/>
              <a:rect l="l" t="t" r="r" b="b"/>
              <a:pathLst>
                <a:path w="2005" h="4046" extrusionOk="0">
                  <a:moveTo>
                    <a:pt x="2005" y="0"/>
                  </a:moveTo>
                  <a:lnTo>
                    <a:pt x="602" y="234"/>
                  </a:lnTo>
                  <a:lnTo>
                    <a:pt x="0" y="3787"/>
                  </a:lnTo>
                  <a:lnTo>
                    <a:pt x="1951" y="4045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302;p32">
              <a:extLst>
                <a:ext uri="{FF2B5EF4-FFF2-40B4-BE49-F238E27FC236}">
                  <a16:creationId xmlns:a16="http://schemas.microsoft.com/office/drawing/2014/main" id="{8B8082CA-E1FD-4422-855D-FC0FD91BDCF1}"/>
                </a:ext>
              </a:extLst>
            </p:cNvPr>
            <p:cNvSpPr/>
            <p:nvPr/>
          </p:nvSpPr>
          <p:spPr>
            <a:xfrm>
              <a:off x="6359981" y="2030226"/>
              <a:ext cx="94294" cy="112992"/>
            </a:xfrm>
            <a:custGeom>
              <a:avLst/>
              <a:gdLst/>
              <a:ahLst/>
              <a:cxnLst/>
              <a:rect l="l" t="t" r="r" b="b"/>
              <a:pathLst>
                <a:path w="1518" h="1819" extrusionOk="0">
                  <a:moveTo>
                    <a:pt x="313" y="0"/>
                  </a:moveTo>
                  <a:lnTo>
                    <a:pt x="0" y="1818"/>
                  </a:lnTo>
                  <a:lnTo>
                    <a:pt x="1517" y="694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D78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303;p32">
              <a:extLst>
                <a:ext uri="{FF2B5EF4-FFF2-40B4-BE49-F238E27FC236}">
                  <a16:creationId xmlns:a16="http://schemas.microsoft.com/office/drawing/2014/main" id="{4FAFB4EE-57A7-4452-8813-64EDCFF76145}"/>
                </a:ext>
              </a:extLst>
            </p:cNvPr>
            <p:cNvSpPr/>
            <p:nvPr/>
          </p:nvSpPr>
          <p:spPr>
            <a:xfrm>
              <a:off x="6244879" y="1901956"/>
              <a:ext cx="94108" cy="95537"/>
            </a:xfrm>
            <a:custGeom>
              <a:avLst/>
              <a:gdLst/>
              <a:ahLst/>
              <a:cxnLst/>
              <a:rect l="l" t="t" r="r" b="b"/>
              <a:pathLst>
                <a:path w="1515" h="1538" extrusionOk="0">
                  <a:moveTo>
                    <a:pt x="836" y="1"/>
                  </a:moveTo>
                  <a:cubicBezTo>
                    <a:pt x="785" y="1"/>
                    <a:pt x="731" y="9"/>
                    <a:pt x="672" y="28"/>
                  </a:cubicBezTo>
                  <a:cubicBezTo>
                    <a:pt x="0" y="241"/>
                    <a:pt x="485" y="1354"/>
                    <a:pt x="1122" y="1525"/>
                  </a:cubicBezTo>
                  <a:cubicBezTo>
                    <a:pt x="1153" y="1533"/>
                    <a:pt x="1184" y="1537"/>
                    <a:pt x="1215" y="1537"/>
                  </a:cubicBezTo>
                  <a:cubicBezTo>
                    <a:pt x="1368" y="1537"/>
                    <a:pt x="1502" y="1440"/>
                    <a:pt x="1507" y="1309"/>
                  </a:cubicBezTo>
                  <a:cubicBezTo>
                    <a:pt x="1514" y="1058"/>
                    <a:pt x="1481" y="806"/>
                    <a:pt x="1393" y="564"/>
                  </a:cubicBezTo>
                  <a:cubicBezTo>
                    <a:pt x="1291" y="282"/>
                    <a:pt x="1126" y="1"/>
                    <a:pt x="836" y="1"/>
                  </a:cubicBezTo>
                  <a:close/>
                </a:path>
              </a:pathLst>
            </a:custGeom>
            <a:solidFill>
              <a:srgbClr val="D78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304;p32">
              <a:extLst>
                <a:ext uri="{FF2B5EF4-FFF2-40B4-BE49-F238E27FC236}">
                  <a16:creationId xmlns:a16="http://schemas.microsoft.com/office/drawing/2014/main" id="{F093395B-4205-4B92-9CAD-38FEA8177F0D}"/>
                </a:ext>
              </a:extLst>
            </p:cNvPr>
            <p:cNvSpPr/>
            <p:nvPr/>
          </p:nvSpPr>
          <p:spPr>
            <a:xfrm>
              <a:off x="6277863" y="1745050"/>
              <a:ext cx="344752" cy="341833"/>
            </a:xfrm>
            <a:custGeom>
              <a:avLst/>
              <a:gdLst/>
              <a:ahLst/>
              <a:cxnLst/>
              <a:rect l="l" t="t" r="r" b="b"/>
              <a:pathLst>
                <a:path w="5550" h="5503" extrusionOk="0">
                  <a:moveTo>
                    <a:pt x="2327" y="1"/>
                  </a:moveTo>
                  <a:cubicBezTo>
                    <a:pt x="2264" y="1"/>
                    <a:pt x="2200" y="3"/>
                    <a:pt x="2137" y="7"/>
                  </a:cubicBezTo>
                  <a:cubicBezTo>
                    <a:pt x="1506" y="54"/>
                    <a:pt x="670" y="332"/>
                    <a:pt x="418" y="1439"/>
                  </a:cubicBezTo>
                  <a:cubicBezTo>
                    <a:pt x="1" y="3281"/>
                    <a:pt x="94" y="4506"/>
                    <a:pt x="900" y="5136"/>
                  </a:cubicBezTo>
                  <a:cubicBezTo>
                    <a:pt x="1212" y="5379"/>
                    <a:pt x="1544" y="5502"/>
                    <a:pt x="1927" y="5502"/>
                  </a:cubicBezTo>
                  <a:cubicBezTo>
                    <a:pt x="2238" y="5502"/>
                    <a:pt x="2582" y="5421"/>
                    <a:pt x="2975" y="5258"/>
                  </a:cubicBezTo>
                  <a:cubicBezTo>
                    <a:pt x="3302" y="5123"/>
                    <a:pt x="3789" y="4534"/>
                    <a:pt x="3919" y="4188"/>
                  </a:cubicBezTo>
                  <a:lnTo>
                    <a:pt x="4297" y="3224"/>
                  </a:lnTo>
                  <a:cubicBezTo>
                    <a:pt x="4297" y="3224"/>
                    <a:pt x="5550" y="1120"/>
                    <a:pt x="3499" y="248"/>
                  </a:cubicBezTo>
                  <a:cubicBezTo>
                    <a:pt x="3129" y="91"/>
                    <a:pt x="2728" y="1"/>
                    <a:pt x="2327" y="1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305;p32">
              <a:extLst>
                <a:ext uri="{FF2B5EF4-FFF2-40B4-BE49-F238E27FC236}">
                  <a16:creationId xmlns:a16="http://schemas.microsoft.com/office/drawing/2014/main" id="{8A498BFB-8C76-4D14-94C1-0617A3C1CB75}"/>
                </a:ext>
              </a:extLst>
            </p:cNvPr>
            <p:cNvSpPr/>
            <p:nvPr/>
          </p:nvSpPr>
          <p:spPr>
            <a:xfrm>
              <a:off x="6338861" y="1933263"/>
              <a:ext cx="20996" cy="36152"/>
            </a:xfrm>
            <a:custGeom>
              <a:avLst/>
              <a:gdLst/>
              <a:ahLst/>
              <a:cxnLst/>
              <a:rect l="l" t="t" r="r" b="b"/>
              <a:pathLst>
                <a:path w="338" h="582" extrusionOk="0">
                  <a:moveTo>
                    <a:pt x="306" y="1"/>
                  </a:moveTo>
                  <a:cubicBezTo>
                    <a:pt x="297" y="1"/>
                    <a:pt x="289" y="5"/>
                    <a:pt x="283" y="12"/>
                  </a:cubicBezTo>
                  <a:lnTo>
                    <a:pt x="6" y="403"/>
                  </a:lnTo>
                  <a:cubicBezTo>
                    <a:pt x="1" y="409"/>
                    <a:pt x="0" y="416"/>
                    <a:pt x="1" y="424"/>
                  </a:cubicBezTo>
                  <a:cubicBezTo>
                    <a:pt x="3" y="431"/>
                    <a:pt x="7" y="437"/>
                    <a:pt x="13" y="441"/>
                  </a:cubicBezTo>
                  <a:lnTo>
                    <a:pt x="223" y="577"/>
                  </a:lnTo>
                  <a:cubicBezTo>
                    <a:pt x="228" y="580"/>
                    <a:pt x="234" y="581"/>
                    <a:pt x="238" y="581"/>
                  </a:cubicBezTo>
                  <a:cubicBezTo>
                    <a:pt x="248" y="581"/>
                    <a:pt x="257" y="577"/>
                    <a:pt x="261" y="568"/>
                  </a:cubicBezTo>
                  <a:cubicBezTo>
                    <a:pt x="269" y="555"/>
                    <a:pt x="266" y="539"/>
                    <a:pt x="253" y="530"/>
                  </a:cubicBezTo>
                  <a:lnTo>
                    <a:pt x="67" y="410"/>
                  </a:lnTo>
                  <a:lnTo>
                    <a:pt x="329" y="44"/>
                  </a:lnTo>
                  <a:cubicBezTo>
                    <a:pt x="337" y="31"/>
                    <a:pt x="334" y="15"/>
                    <a:pt x="321" y="6"/>
                  </a:cubicBezTo>
                  <a:cubicBezTo>
                    <a:pt x="317" y="3"/>
                    <a:pt x="311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306;p32">
              <a:extLst>
                <a:ext uri="{FF2B5EF4-FFF2-40B4-BE49-F238E27FC236}">
                  <a16:creationId xmlns:a16="http://schemas.microsoft.com/office/drawing/2014/main" id="{C04F4BB6-6057-4782-B5CF-98289F676265}"/>
                </a:ext>
              </a:extLst>
            </p:cNvPr>
            <p:cNvSpPr/>
            <p:nvPr/>
          </p:nvSpPr>
          <p:spPr>
            <a:xfrm>
              <a:off x="6296311" y="1820521"/>
              <a:ext cx="61869" cy="24226"/>
            </a:xfrm>
            <a:custGeom>
              <a:avLst/>
              <a:gdLst/>
              <a:ahLst/>
              <a:cxnLst/>
              <a:rect l="l" t="t" r="r" b="b"/>
              <a:pathLst>
                <a:path w="996" h="390" extrusionOk="0">
                  <a:moveTo>
                    <a:pt x="559" y="0"/>
                  </a:moveTo>
                  <a:cubicBezTo>
                    <a:pt x="558" y="0"/>
                    <a:pt x="557" y="0"/>
                    <a:pt x="555" y="0"/>
                  </a:cubicBezTo>
                  <a:cubicBezTo>
                    <a:pt x="285" y="2"/>
                    <a:pt x="123" y="110"/>
                    <a:pt x="44" y="181"/>
                  </a:cubicBezTo>
                  <a:cubicBezTo>
                    <a:pt x="6" y="218"/>
                    <a:pt x="0" y="270"/>
                    <a:pt x="28" y="314"/>
                  </a:cubicBezTo>
                  <a:cubicBezTo>
                    <a:pt x="56" y="361"/>
                    <a:pt x="115" y="389"/>
                    <a:pt x="175" y="389"/>
                  </a:cubicBezTo>
                  <a:cubicBezTo>
                    <a:pt x="188" y="389"/>
                    <a:pt x="201" y="388"/>
                    <a:pt x="213" y="386"/>
                  </a:cubicBezTo>
                  <a:cubicBezTo>
                    <a:pt x="305" y="368"/>
                    <a:pt x="404" y="364"/>
                    <a:pt x="535" y="364"/>
                  </a:cubicBezTo>
                  <a:cubicBezTo>
                    <a:pt x="586" y="364"/>
                    <a:pt x="642" y="365"/>
                    <a:pt x="704" y="365"/>
                  </a:cubicBezTo>
                  <a:cubicBezTo>
                    <a:pt x="705" y="365"/>
                    <a:pt x="706" y="365"/>
                    <a:pt x="707" y="365"/>
                  </a:cubicBezTo>
                  <a:cubicBezTo>
                    <a:pt x="996" y="365"/>
                    <a:pt x="943" y="174"/>
                    <a:pt x="943" y="174"/>
                  </a:cubicBezTo>
                  <a:cubicBezTo>
                    <a:pt x="943" y="174"/>
                    <a:pt x="903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307;p32">
              <a:extLst>
                <a:ext uri="{FF2B5EF4-FFF2-40B4-BE49-F238E27FC236}">
                  <a16:creationId xmlns:a16="http://schemas.microsoft.com/office/drawing/2014/main" id="{B11C7ACE-FFBC-4E6B-8725-DC8EAACECB55}"/>
                </a:ext>
              </a:extLst>
            </p:cNvPr>
            <p:cNvSpPr/>
            <p:nvPr/>
          </p:nvSpPr>
          <p:spPr>
            <a:xfrm>
              <a:off x="6398803" y="1829093"/>
              <a:ext cx="96220" cy="39507"/>
            </a:xfrm>
            <a:custGeom>
              <a:avLst/>
              <a:gdLst/>
              <a:ahLst/>
              <a:cxnLst/>
              <a:rect l="l" t="t" r="r" b="b"/>
              <a:pathLst>
                <a:path w="1549" h="636" extrusionOk="0">
                  <a:moveTo>
                    <a:pt x="399" y="1"/>
                  </a:moveTo>
                  <a:cubicBezTo>
                    <a:pt x="176" y="1"/>
                    <a:pt x="120" y="87"/>
                    <a:pt x="120" y="87"/>
                  </a:cubicBezTo>
                  <a:cubicBezTo>
                    <a:pt x="120" y="87"/>
                    <a:pt x="0" y="259"/>
                    <a:pt x="397" y="347"/>
                  </a:cubicBezTo>
                  <a:cubicBezTo>
                    <a:pt x="701" y="414"/>
                    <a:pt x="1056" y="548"/>
                    <a:pt x="1222" y="611"/>
                  </a:cubicBezTo>
                  <a:cubicBezTo>
                    <a:pt x="1265" y="627"/>
                    <a:pt x="1311" y="635"/>
                    <a:pt x="1355" y="635"/>
                  </a:cubicBezTo>
                  <a:cubicBezTo>
                    <a:pt x="1409" y="635"/>
                    <a:pt x="1460" y="623"/>
                    <a:pt x="1494" y="600"/>
                  </a:cubicBezTo>
                  <a:cubicBezTo>
                    <a:pt x="1542" y="564"/>
                    <a:pt x="1548" y="512"/>
                    <a:pt x="1504" y="465"/>
                  </a:cubicBezTo>
                  <a:cubicBezTo>
                    <a:pt x="1417" y="370"/>
                    <a:pt x="1062" y="122"/>
                    <a:pt x="694" y="39"/>
                  </a:cubicBezTo>
                  <a:cubicBezTo>
                    <a:pt x="573" y="11"/>
                    <a:pt x="476" y="1"/>
                    <a:pt x="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308;p32">
              <a:extLst>
                <a:ext uri="{FF2B5EF4-FFF2-40B4-BE49-F238E27FC236}">
                  <a16:creationId xmlns:a16="http://schemas.microsoft.com/office/drawing/2014/main" id="{D708B4B7-88FE-4328-8F27-02B33F3B7C78}"/>
                </a:ext>
              </a:extLst>
            </p:cNvPr>
            <p:cNvSpPr/>
            <p:nvPr/>
          </p:nvSpPr>
          <p:spPr>
            <a:xfrm>
              <a:off x="6389983" y="1895061"/>
              <a:ext cx="74106" cy="35780"/>
            </a:xfrm>
            <a:custGeom>
              <a:avLst/>
              <a:gdLst/>
              <a:ahLst/>
              <a:cxnLst/>
              <a:rect l="l" t="t" r="r" b="b"/>
              <a:pathLst>
                <a:path w="1193" h="576" extrusionOk="0">
                  <a:moveTo>
                    <a:pt x="506" y="0"/>
                  </a:moveTo>
                  <a:cubicBezTo>
                    <a:pt x="136" y="0"/>
                    <a:pt x="1" y="330"/>
                    <a:pt x="1" y="330"/>
                  </a:cubicBezTo>
                  <a:cubicBezTo>
                    <a:pt x="223" y="513"/>
                    <a:pt x="425" y="575"/>
                    <a:pt x="596" y="575"/>
                  </a:cubicBezTo>
                  <a:cubicBezTo>
                    <a:pt x="964" y="575"/>
                    <a:pt x="1192" y="287"/>
                    <a:pt x="1192" y="287"/>
                  </a:cubicBezTo>
                  <a:cubicBezTo>
                    <a:pt x="905" y="73"/>
                    <a:pt x="680" y="0"/>
                    <a:pt x="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309;p32">
              <a:extLst>
                <a:ext uri="{FF2B5EF4-FFF2-40B4-BE49-F238E27FC236}">
                  <a16:creationId xmlns:a16="http://schemas.microsoft.com/office/drawing/2014/main" id="{65CBD1E1-5BE7-421A-9B75-A2257481AD10}"/>
                </a:ext>
              </a:extLst>
            </p:cNvPr>
            <p:cNvSpPr/>
            <p:nvPr/>
          </p:nvSpPr>
          <p:spPr>
            <a:xfrm>
              <a:off x="6402530" y="1894378"/>
              <a:ext cx="42426" cy="39258"/>
            </a:xfrm>
            <a:custGeom>
              <a:avLst/>
              <a:gdLst/>
              <a:ahLst/>
              <a:cxnLst/>
              <a:rect l="l" t="t" r="r" b="b"/>
              <a:pathLst>
                <a:path w="683" h="632" extrusionOk="0">
                  <a:moveTo>
                    <a:pt x="346" y="0"/>
                  </a:moveTo>
                  <a:cubicBezTo>
                    <a:pt x="208" y="0"/>
                    <a:pt x="81" y="96"/>
                    <a:pt x="44" y="239"/>
                  </a:cubicBezTo>
                  <a:cubicBezTo>
                    <a:pt x="0" y="409"/>
                    <a:pt x="98" y="579"/>
                    <a:pt x="261" y="622"/>
                  </a:cubicBezTo>
                  <a:cubicBezTo>
                    <a:pt x="287" y="628"/>
                    <a:pt x="312" y="631"/>
                    <a:pt x="337" y="631"/>
                  </a:cubicBezTo>
                  <a:cubicBezTo>
                    <a:pt x="475" y="631"/>
                    <a:pt x="601" y="536"/>
                    <a:pt x="638" y="393"/>
                  </a:cubicBezTo>
                  <a:cubicBezTo>
                    <a:pt x="682" y="223"/>
                    <a:pt x="584" y="52"/>
                    <a:pt x="421" y="10"/>
                  </a:cubicBezTo>
                  <a:cubicBezTo>
                    <a:pt x="396" y="3"/>
                    <a:pt x="371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310;p32">
              <a:extLst>
                <a:ext uri="{FF2B5EF4-FFF2-40B4-BE49-F238E27FC236}">
                  <a16:creationId xmlns:a16="http://schemas.microsoft.com/office/drawing/2014/main" id="{5E7E91B8-396E-4945-A1BB-40C44D833BAB}"/>
                </a:ext>
              </a:extLst>
            </p:cNvPr>
            <p:cNvSpPr/>
            <p:nvPr/>
          </p:nvSpPr>
          <p:spPr>
            <a:xfrm>
              <a:off x="6388554" y="1893135"/>
              <a:ext cx="76964" cy="23480"/>
            </a:xfrm>
            <a:custGeom>
              <a:avLst/>
              <a:gdLst/>
              <a:ahLst/>
              <a:cxnLst/>
              <a:rect l="l" t="t" r="r" b="b"/>
              <a:pathLst>
                <a:path w="1239" h="378" extrusionOk="0">
                  <a:moveTo>
                    <a:pt x="522" y="1"/>
                  </a:moveTo>
                  <a:cubicBezTo>
                    <a:pt x="492" y="1"/>
                    <a:pt x="462" y="2"/>
                    <a:pt x="432" y="5"/>
                  </a:cubicBezTo>
                  <a:cubicBezTo>
                    <a:pt x="374" y="12"/>
                    <a:pt x="314" y="28"/>
                    <a:pt x="259" y="53"/>
                  </a:cubicBezTo>
                  <a:cubicBezTo>
                    <a:pt x="203" y="80"/>
                    <a:pt x="151" y="115"/>
                    <a:pt x="108" y="160"/>
                  </a:cubicBezTo>
                  <a:cubicBezTo>
                    <a:pt x="86" y="182"/>
                    <a:pt x="67" y="207"/>
                    <a:pt x="50" y="231"/>
                  </a:cubicBezTo>
                  <a:cubicBezTo>
                    <a:pt x="41" y="245"/>
                    <a:pt x="34" y="259"/>
                    <a:pt x="27" y="272"/>
                  </a:cubicBezTo>
                  <a:cubicBezTo>
                    <a:pt x="24" y="280"/>
                    <a:pt x="19" y="287"/>
                    <a:pt x="16" y="294"/>
                  </a:cubicBezTo>
                  <a:cubicBezTo>
                    <a:pt x="13" y="302"/>
                    <a:pt x="10" y="309"/>
                    <a:pt x="8" y="319"/>
                  </a:cubicBezTo>
                  <a:cubicBezTo>
                    <a:pt x="6" y="319"/>
                    <a:pt x="6" y="321"/>
                    <a:pt x="6" y="321"/>
                  </a:cubicBezTo>
                  <a:cubicBezTo>
                    <a:pt x="0" y="344"/>
                    <a:pt x="13" y="369"/>
                    <a:pt x="37" y="376"/>
                  </a:cubicBezTo>
                  <a:cubicBezTo>
                    <a:pt x="41" y="377"/>
                    <a:pt x="45" y="377"/>
                    <a:pt x="48" y="377"/>
                  </a:cubicBezTo>
                  <a:cubicBezTo>
                    <a:pt x="69" y="377"/>
                    <a:pt x="86" y="365"/>
                    <a:pt x="92" y="345"/>
                  </a:cubicBezTo>
                  <a:lnTo>
                    <a:pt x="92" y="344"/>
                  </a:lnTo>
                  <a:cubicBezTo>
                    <a:pt x="94" y="341"/>
                    <a:pt x="95" y="334"/>
                    <a:pt x="98" y="328"/>
                  </a:cubicBezTo>
                  <a:cubicBezTo>
                    <a:pt x="100" y="323"/>
                    <a:pt x="102" y="318"/>
                    <a:pt x="105" y="312"/>
                  </a:cubicBezTo>
                  <a:cubicBezTo>
                    <a:pt x="110" y="300"/>
                    <a:pt x="116" y="288"/>
                    <a:pt x="123" y="278"/>
                  </a:cubicBezTo>
                  <a:cubicBezTo>
                    <a:pt x="136" y="256"/>
                    <a:pt x="151" y="236"/>
                    <a:pt x="168" y="215"/>
                  </a:cubicBezTo>
                  <a:cubicBezTo>
                    <a:pt x="203" y="177"/>
                    <a:pt x="244" y="145"/>
                    <a:pt x="291" y="122"/>
                  </a:cubicBezTo>
                  <a:cubicBezTo>
                    <a:pt x="372" y="82"/>
                    <a:pt x="464" y="67"/>
                    <a:pt x="557" y="67"/>
                  </a:cubicBezTo>
                  <a:cubicBezTo>
                    <a:pt x="573" y="67"/>
                    <a:pt x="589" y="67"/>
                    <a:pt x="605" y="68"/>
                  </a:cubicBezTo>
                  <a:cubicBezTo>
                    <a:pt x="631" y="69"/>
                    <a:pt x="657" y="75"/>
                    <a:pt x="685" y="80"/>
                  </a:cubicBezTo>
                  <a:cubicBezTo>
                    <a:pt x="711" y="85"/>
                    <a:pt x="739" y="91"/>
                    <a:pt x="765" y="99"/>
                  </a:cubicBezTo>
                  <a:cubicBezTo>
                    <a:pt x="818" y="113"/>
                    <a:pt x="871" y="132"/>
                    <a:pt x="922" y="154"/>
                  </a:cubicBezTo>
                  <a:cubicBezTo>
                    <a:pt x="1024" y="198"/>
                    <a:pt x="1119" y="258"/>
                    <a:pt x="1199" y="334"/>
                  </a:cubicBezTo>
                  <a:cubicBezTo>
                    <a:pt x="1203" y="337"/>
                    <a:pt x="1208" y="339"/>
                    <a:pt x="1214" y="339"/>
                  </a:cubicBezTo>
                  <a:cubicBezTo>
                    <a:pt x="1219" y="339"/>
                    <a:pt x="1225" y="337"/>
                    <a:pt x="1230" y="332"/>
                  </a:cubicBezTo>
                  <a:cubicBezTo>
                    <a:pt x="1238" y="323"/>
                    <a:pt x="1238" y="310"/>
                    <a:pt x="1230" y="302"/>
                  </a:cubicBezTo>
                  <a:cubicBezTo>
                    <a:pt x="1148" y="220"/>
                    <a:pt x="1049" y="154"/>
                    <a:pt x="944" y="106"/>
                  </a:cubicBezTo>
                  <a:cubicBezTo>
                    <a:pt x="891" y="81"/>
                    <a:pt x="837" y="59"/>
                    <a:pt x="781" y="43"/>
                  </a:cubicBezTo>
                  <a:cubicBezTo>
                    <a:pt x="754" y="34"/>
                    <a:pt x="726" y="27"/>
                    <a:pt x="698" y="20"/>
                  </a:cubicBezTo>
                  <a:cubicBezTo>
                    <a:pt x="669" y="14"/>
                    <a:pt x="641" y="7"/>
                    <a:pt x="611" y="5"/>
                  </a:cubicBezTo>
                  <a:cubicBezTo>
                    <a:pt x="581" y="2"/>
                    <a:pt x="551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311;p32">
              <a:extLst>
                <a:ext uri="{FF2B5EF4-FFF2-40B4-BE49-F238E27FC236}">
                  <a16:creationId xmlns:a16="http://schemas.microsoft.com/office/drawing/2014/main" id="{4F13E97D-F3A3-4070-8233-EAAFC291FAE3}"/>
                </a:ext>
              </a:extLst>
            </p:cNvPr>
            <p:cNvSpPr/>
            <p:nvPr/>
          </p:nvSpPr>
          <p:spPr>
            <a:xfrm>
              <a:off x="6298175" y="1880091"/>
              <a:ext cx="49321" cy="36649"/>
            </a:xfrm>
            <a:custGeom>
              <a:avLst/>
              <a:gdLst/>
              <a:ahLst/>
              <a:cxnLst/>
              <a:rect l="l" t="t" r="r" b="b"/>
              <a:pathLst>
                <a:path w="794" h="590" extrusionOk="0">
                  <a:moveTo>
                    <a:pt x="340" y="1"/>
                  </a:moveTo>
                  <a:cubicBezTo>
                    <a:pt x="245" y="1"/>
                    <a:pt x="133" y="38"/>
                    <a:pt x="1" y="133"/>
                  </a:cubicBezTo>
                  <a:cubicBezTo>
                    <a:pt x="1" y="133"/>
                    <a:pt x="136" y="589"/>
                    <a:pt x="473" y="589"/>
                  </a:cubicBezTo>
                  <a:cubicBezTo>
                    <a:pt x="565" y="589"/>
                    <a:pt x="671" y="556"/>
                    <a:pt x="794" y="471"/>
                  </a:cubicBezTo>
                  <a:cubicBezTo>
                    <a:pt x="794" y="471"/>
                    <a:pt x="677" y="1"/>
                    <a:pt x="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312;p32">
              <a:extLst>
                <a:ext uri="{FF2B5EF4-FFF2-40B4-BE49-F238E27FC236}">
                  <a16:creationId xmlns:a16="http://schemas.microsoft.com/office/drawing/2014/main" id="{2F58E278-95F0-45D3-8244-C19F5CCD94DC}"/>
                </a:ext>
              </a:extLst>
            </p:cNvPr>
            <p:cNvSpPr/>
            <p:nvPr/>
          </p:nvSpPr>
          <p:spPr>
            <a:xfrm>
              <a:off x="6307554" y="1880277"/>
              <a:ext cx="29009" cy="35904"/>
            </a:xfrm>
            <a:custGeom>
              <a:avLst/>
              <a:gdLst/>
              <a:ahLst/>
              <a:cxnLst/>
              <a:rect l="l" t="t" r="r" b="b"/>
              <a:pathLst>
                <a:path w="467" h="578" extrusionOk="0">
                  <a:moveTo>
                    <a:pt x="229" y="0"/>
                  </a:moveTo>
                  <a:cubicBezTo>
                    <a:pt x="228" y="0"/>
                    <a:pt x="227" y="0"/>
                    <a:pt x="225" y="0"/>
                  </a:cubicBezTo>
                  <a:cubicBezTo>
                    <a:pt x="98" y="5"/>
                    <a:pt x="0" y="136"/>
                    <a:pt x="5" y="295"/>
                  </a:cubicBezTo>
                  <a:cubicBezTo>
                    <a:pt x="9" y="453"/>
                    <a:pt x="113" y="577"/>
                    <a:pt x="237" y="577"/>
                  </a:cubicBezTo>
                  <a:cubicBezTo>
                    <a:pt x="238" y="577"/>
                    <a:pt x="240" y="577"/>
                    <a:pt x="241" y="577"/>
                  </a:cubicBezTo>
                  <a:cubicBezTo>
                    <a:pt x="368" y="574"/>
                    <a:pt x="466" y="441"/>
                    <a:pt x="462" y="282"/>
                  </a:cubicBezTo>
                  <a:cubicBezTo>
                    <a:pt x="456" y="125"/>
                    <a:pt x="35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313;p32">
              <a:extLst>
                <a:ext uri="{FF2B5EF4-FFF2-40B4-BE49-F238E27FC236}">
                  <a16:creationId xmlns:a16="http://schemas.microsoft.com/office/drawing/2014/main" id="{33F5F871-BFAC-4B2B-ACF8-CAE147BD9BC6}"/>
                </a:ext>
              </a:extLst>
            </p:cNvPr>
            <p:cNvSpPr/>
            <p:nvPr/>
          </p:nvSpPr>
          <p:spPr>
            <a:xfrm>
              <a:off x="6296995" y="1878476"/>
              <a:ext cx="52241" cy="31183"/>
            </a:xfrm>
            <a:custGeom>
              <a:avLst/>
              <a:gdLst/>
              <a:ahLst/>
              <a:cxnLst/>
              <a:rect l="l" t="t" r="r" b="b"/>
              <a:pathLst>
                <a:path w="841" h="502" extrusionOk="0">
                  <a:moveTo>
                    <a:pt x="312" y="0"/>
                  </a:moveTo>
                  <a:cubicBezTo>
                    <a:pt x="272" y="0"/>
                    <a:pt x="233" y="5"/>
                    <a:pt x="195" y="18"/>
                  </a:cubicBezTo>
                  <a:cubicBezTo>
                    <a:pt x="159" y="29"/>
                    <a:pt x="124" y="47"/>
                    <a:pt x="91" y="69"/>
                  </a:cubicBezTo>
                  <a:cubicBezTo>
                    <a:pt x="59" y="92"/>
                    <a:pt x="32" y="118"/>
                    <a:pt x="7" y="148"/>
                  </a:cubicBezTo>
                  <a:cubicBezTo>
                    <a:pt x="1" y="155"/>
                    <a:pt x="1" y="165"/>
                    <a:pt x="8" y="172"/>
                  </a:cubicBezTo>
                  <a:cubicBezTo>
                    <a:pt x="12" y="175"/>
                    <a:pt x="16" y="177"/>
                    <a:pt x="21" y="177"/>
                  </a:cubicBezTo>
                  <a:cubicBezTo>
                    <a:pt x="26" y="177"/>
                    <a:pt x="31" y="175"/>
                    <a:pt x="34" y="171"/>
                  </a:cubicBezTo>
                  <a:cubicBezTo>
                    <a:pt x="58" y="145"/>
                    <a:pt x="86" y="121"/>
                    <a:pt x="115" y="102"/>
                  </a:cubicBezTo>
                  <a:cubicBezTo>
                    <a:pt x="144" y="83"/>
                    <a:pt x="175" y="69"/>
                    <a:pt x="208" y="60"/>
                  </a:cubicBezTo>
                  <a:cubicBezTo>
                    <a:pt x="238" y="52"/>
                    <a:pt x="267" y="48"/>
                    <a:pt x="297" y="48"/>
                  </a:cubicBezTo>
                  <a:cubicBezTo>
                    <a:pt x="302" y="48"/>
                    <a:pt x="306" y="48"/>
                    <a:pt x="310" y="48"/>
                  </a:cubicBezTo>
                  <a:cubicBezTo>
                    <a:pt x="326" y="50"/>
                    <a:pt x="344" y="51"/>
                    <a:pt x="362" y="56"/>
                  </a:cubicBezTo>
                  <a:cubicBezTo>
                    <a:pt x="378" y="59"/>
                    <a:pt x="395" y="64"/>
                    <a:pt x="408" y="70"/>
                  </a:cubicBezTo>
                  <a:lnTo>
                    <a:pt x="411" y="70"/>
                  </a:lnTo>
                  <a:cubicBezTo>
                    <a:pt x="456" y="85"/>
                    <a:pt x="499" y="104"/>
                    <a:pt x="537" y="130"/>
                  </a:cubicBezTo>
                  <a:cubicBezTo>
                    <a:pt x="575" y="156"/>
                    <a:pt x="608" y="189"/>
                    <a:pt x="638" y="224"/>
                  </a:cubicBezTo>
                  <a:cubicBezTo>
                    <a:pt x="668" y="260"/>
                    <a:pt x="693" y="300"/>
                    <a:pt x="713" y="340"/>
                  </a:cubicBezTo>
                  <a:cubicBezTo>
                    <a:pt x="724" y="362"/>
                    <a:pt x="734" y="383"/>
                    <a:pt x="741" y="405"/>
                  </a:cubicBezTo>
                  <a:cubicBezTo>
                    <a:pt x="750" y="427"/>
                    <a:pt x="757" y="450"/>
                    <a:pt x="762" y="470"/>
                  </a:cubicBezTo>
                  <a:lnTo>
                    <a:pt x="762" y="472"/>
                  </a:lnTo>
                  <a:cubicBezTo>
                    <a:pt x="762" y="472"/>
                    <a:pt x="762" y="473"/>
                    <a:pt x="763" y="473"/>
                  </a:cubicBezTo>
                  <a:cubicBezTo>
                    <a:pt x="767" y="490"/>
                    <a:pt x="781" y="501"/>
                    <a:pt x="798" y="501"/>
                  </a:cubicBezTo>
                  <a:cubicBezTo>
                    <a:pt x="801" y="501"/>
                    <a:pt x="805" y="501"/>
                    <a:pt x="808" y="500"/>
                  </a:cubicBezTo>
                  <a:cubicBezTo>
                    <a:pt x="829" y="494"/>
                    <a:pt x="840" y="473"/>
                    <a:pt x="835" y="454"/>
                  </a:cubicBezTo>
                  <a:cubicBezTo>
                    <a:pt x="827" y="427"/>
                    <a:pt x="819" y="403"/>
                    <a:pt x="808" y="378"/>
                  </a:cubicBezTo>
                  <a:cubicBezTo>
                    <a:pt x="800" y="355"/>
                    <a:pt x="788" y="332"/>
                    <a:pt x="776" y="310"/>
                  </a:cubicBezTo>
                  <a:cubicBezTo>
                    <a:pt x="751" y="264"/>
                    <a:pt x="722" y="221"/>
                    <a:pt x="687" y="183"/>
                  </a:cubicBezTo>
                  <a:cubicBezTo>
                    <a:pt x="652" y="143"/>
                    <a:pt x="613" y="110"/>
                    <a:pt x="569" y="82"/>
                  </a:cubicBezTo>
                  <a:cubicBezTo>
                    <a:pt x="525" y="54"/>
                    <a:pt x="475" y="34"/>
                    <a:pt x="426" y="19"/>
                  </a:cubicBezTo>
                  <a:lnTo>
                    <a:pt x="426" y="19"/>
                  </a:lnTo>
                  <a:lnTo>
                    <a:pt x="429" y="21"/>
                  </a:lnTo>
                  <a:cubicBezTo>
                    <a:pt x="408" y="13"/>
                    <a:pt x="391" y="9"/>
                    <a:pt x="370" y="6"/>
                  </a:cubicBezTo>
                  <a:cubicBezTo>
                    <a:pt x="351" y="2"/>
                    <a:pt x="331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314;p32">
              <a:extLst>
                <a:ext uri="{FF2B5EF4-FFF2-40B4-BE49-F238E27FC236}">
                  <a16:creationId xmlns:a16="http://schemas.microsoft.com/office/drawing/2014/main" id="{C74D1D0F-1495-4DE8-8F2E-C96A0F34E1C5}"/>
                </a:ext>
              </a:extLst>
            </p:cNvPr>
            <p:cNvSpPr/>
            <p:nvPr/>
          </p:nvSpPr>
          <p:spPr>
            <a:xfrm>
              <a:off x="6329481" y="1984198"/>
              <a:ext cx="72802" cy="28512"/>
            </a:xfrm>
            <a:custGeom>
              <a:avLst/>
              <a:gdLst/>
              <a:ahLst/>
              <a:cxnLst/>
              <a:rect l="l" t="t" r="r" b="b"/>
              <a:pathLst>
                <a:path w="1172" h="459" extrusionOk="0">
                  <a:moveTo>
                    <a:pt x="1" y="1"/>
                  </a:moveTo>
                  <a:cubicBezTo>
                    <a:pt x="1" y="1"/>
                    <a:pt x="110" y="399"/>
                    <a:pt x="570" y="453"/>
                  </a:cubicBezTo>
                  <a:cubicBezTo>
                    <a:pt x="599" y="457"/>
                    <a:pt x="626" y="459"/>
                    <a:pt x="652" y="459"/>
                  </a:cubicBezTo>
                  <a:cubicBezTo>
                    <a:pt x="1048" y="459"/>
                    <a:pt x="1172" y="88"/>
                    <a:pt x="1172" y="8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15;p32">
              <a:extLst>
                <a:ext uri="{FF2B5EF4-FFF2-40B4-BE49-F238E27FC236}">
                  <a16:creationId xmlns:a16="http://schemas.microsoft.com/office/drawing/2014/main" id="{CE51F1CC-AF0A-4B35-928B-40B16127ED01}"/>
                </a:ext>
              </a:extLst>
            </p:cNvPr>
            <p:cNvSpPr/>
            <p:nvPr/>
          </p:nvSpPr>
          <p:spPr>
            <a:xfrm>
              <a:off x="6377311" y="1869220"/>
              <a:ext cx="108084" cy="102804"/>
            </a:xfrm>
            <a:custGeom>
              <a:avLst/>
              <a:gdLst/>
              <a:ahLst/>
              <a:cxnLst/>
              <a:rect l="l" t="t" r="r" b="b"/>
              <a:pathLst>
                <a:path w="1740" h="1655" extrusionOk="0">
                  <a:moveTo>
                    <a:pt x="1107" y="0"/>
                  </a:moveTo>
                  <a:lnTo>
                    <a:pt x="0" y="1075"/>
                  </a:lnTo>
                  <a:cubicBezTo>
                    <a:pt x="0" y="1075"/>
                    <a:pt x="186" y="1640"/>
                    <a:pt x="628" y="1655"/>
                  </a:cubicBezTo>
                  <a:lnTo>
                    <a:pt x="1739" y="614"/>
                  </a:lnTo>
                  <a:cubicBezTo>
                    <a:pt x="1739" y="612"/>
                    <a:pt x="1582" y="45"/>
                    <a:pt x="1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6;p32">
              <a:extLst>
                <a:ext uri="{FF2B5EF4-FFF2-40B4-BE49-F238E27FC236}">
                  <a16:creationId xmlns:a16="http://schemas.microsoft.com/office/drawing/2014/main" id="{CF64A257-1624-4815-A675-45CFF79E09EE}"/>
                </a:ext>
              </a:extLst>
            </p:cNvPr>
            <p:cNvSpPr/>
            <p:nvPr/>
          </p:nvSpPr>
          <p:spPr>
            <a:xfrm>
              <a:off x="6260532" y="1848039"/>
              <a:ext cx="92679" cy="103239"/>
            </a:xfrm>
            <a:custGeom>
              <a:avLst/>
              <a:gdLst/>
              <a:ahLst/>
              <a:cxnLst/>
              <a:rect l="l" t="t" r="r" b="b"/>
              <a:pathLst>
                <a:path w="1492" h="1662" extrusionOk="0">
                  <a:moveTo>
                    <a:pt x="968" y="1"/>
                  </a:moveTo>
                  <a:lnTo>
                    <a:pt x="1" y="1096"/>
                  </a:lnTo>
                  <a:cubicBezTo>
                    <a:pt x="1" y="1096"/>
                    <a:pt x="145" y="1655"/>
                    <a:pt x="522" y="1661"/>
                  </a:cubicBezTo>
                  <a:lnTo>
                    <a:pt x="1492" y="597"/>
                  </a:lnTo>
                  <a:cubicBezTo>
                    <a:pt x="1492" y="597"/>
                    <a:pt x="1369" y="36"/>
                    <a:pt x="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17;p32">
              <a:extLst>
                <a:ext uri="{FF2B5EF4-FFF2-40B4-BE49-F238E27FC236}">
                  <a16:creationId xmlns:a16="http://schemas.microsoft.com/office/drawing/2014/main" id="{AC88012F-3BA1-4C27-9554-3F64FA93C87E}"/>
                </a:ext>
              </a:extLst>
            </p:cNvPr>
            <p:cNvSpPr/>
            <p:nvPr/>
          </p:nvSpPr>
          <p:spPr>
            <a:xfrm>
              <a:off x="6371472" y="1862885"/>
              <a:ext cx="120197" cy="116595"/>
            </a:xfrm>
            <a:custGeom>
              <a:avLst/>
              <a:gdLst/>
              <a:ahLst/>
              <a:cxnLst/>
              <a:rect l="l" t="t" r="r" b="b"/>
              <a:pathLst>
                <a:path w="1935" h="1877" extrusionOk="0">
                  <a:moveTo>
                    <a:pt x="966" y="88"/>
                  </a:moveTo>
                  <a:cubicBezTo>
                    <a:pt x="1013" y="88"/>
                    <a:pt x="1061" y="91"/>
                    <a:pt x="1108" y="99"/>
                  </a:cubicBezTo>
                  <a:cubicBezTo>
                    <a:pt x="1332" y="137"/>
                    <a:pt x="1528" y="260"/>
                    <a:pt x="1660" y="444"/>
                  </a:cubicBezTo>
                  <a:cubicBezTo>
                    <a:pt x="1792" y="629"/>
                    <a:pt x="1844" y="856"/>
                    <a:pt x="1807" y="1079"/>
                  </a:cubicBezTo>
                  <a:cubicBezTo>
                    <a:pt x="1769" y="1304"/>
                    <a:pt x="1646" y="1500"/>
                    <a:pt x="1461" y="1631"/>
                  </a:cubicBezTo>
                  <a:cubicBezTo>
                    <a:pt x="1315" y="1735"/>
                    <a:pt x="1145" y="1789"/>
                    <a:pt x="971" y="1789"/>
                  </a:cubicBezTo>
                  <a:cubicBezTo>
                    <a:pt x="923" y="1789"/>
                    <a:pt x="875" y="1785"/>
                    <a:pt x="827" y="1777"/>
                  </a:cubicBezTo>
                  <a:cubicBezTo>
                    <a:pt x="602" y="1741"/>
                    <a:pt x="407" y="1618"/>
                    <a:pt x="274" y="1432"/>
                  </a:cubicBezTo>
                  <a:cubicBezTo>
                    <a:pt x="142" y="1247"/>
                    <a:pt x="90" y="1022"/>
                    <a:pt x="128" y="797"/>
                  </a:cubicBezTo>
                  <a:cubicBezTo>
                    <a:pt x="166" y="574"/>
                    <a:pt x="288" y="378"/>
                    <a:pt x="474" y="245"/>
                  </a:cubicBezTo>
                  <a:cubicBezTo>
                    <a:pt x="620" y="142"/>
                    <a:pt x="789" y="88"/>
                    <a:pt x="966" y="88"/>
                  </a:cubicBezTo>
                  <a:close/>
                  <a:moveTo>
                    <a:pt x="966" y="0"/>
                  </a:moveTo>
                  <a:cubicBezTo>
                    <a:pt x="773" y="0"/>
                    <a:pt x="584" y="60"/>
                    <a:pt x="423" y="175"/>
                  </a:cubicBezTo>
                  <a:cubicBezTo>
                    <a:pt x="218" y="320"/>
                    <a:pt x="84" y="536"/>
                    <a:pt x="42" y="784"/>
                  </a:cubicBezTo>
                  <a:cubicBezTo>
                    <a:pt x="1" y="1031"/>
                    <a:pt x="58" y="1279"/>
                    <a:pt x="204" y="1484"/>
                  </a:cubicBezTo>
                  <a:cubicBezTo>
                    <a:pt x="348" y="1687"/>
                    <a:pt x="564" y="1822"/>
                    <a:pt x="813" y="1863"/>
                  </a:cubicBezTo>
                  <a:cubicBezTo>
                    <a:pt x="865" y="1872"/>
                    <a:pt x="916" y="1876"/>
                    <a:pt x="969" y="1876"/>
                  </a:cubicBezTo>
                  <a:cubicBezTo>
                    <a:pt x="1163" y="1876"/>
                    <a:pt x="1351" y="1817"/>
                    <a:pt x="1512" y="1703"/>
                  </a:cubicBezTo>
                  <a:cubicBezTo>
                    <a:pt x="1716" y="1557"/>
                    <a:pt x="1851" y="1340"/>
                    <a:pt x="1892" y="1094"/>
                  </a:cubicBezTo>
                  <a:cubicBezTo>
                    <a:pt x="1934" y="847"/>
                    <a:pt x="1876" y="599"/>
                    <a:pt x="1731" y="394"/>
                  </a:cubicBezTo>
                  <a:cubicBezTo>
                    <a:pt x="1585" y="190"/>
                    <a:pt x="1369" y="56"/>
                    <a:pt x="1122" y="13"/>
                  </a:cubicBezTo>
                  <a:cubicBezTo>
                    <a:pt x="1070" y="5"/>
                    <a:pt x="1018" y="0"/>
                    <a:pt x="966" y="0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18;p32">
              <a:extLst>
                <a:ext uri="{FF2B5EF4-FFF2-40B4-BE49-F238E27FC236}">
                  <a16:creationId xmlns:a16="http://schemas.microsoft.com/office/drawing/2014/main" id="{894399EC-776D-43B4-AA83-D37CD43B3CBB}"/>
                </a:ext>
              </a:extLst>
            </p:cNvPr>
            <p:cNvSpPr/>
            <p:nvPr/>
          </p:nvSpPr>
          <p:spPr>
            <a:xfrm>
              <a:off x="6252581" y="1842013"/>
              <a:ext cx="108706" cy="116222"/>
            </a:xfrm>
            <a:custGeom>
              <a:avLst/>
              <a:gdLst/>
              <a:ahLst/>
              <a:cxnLst/>
              <a:rect l="l" t="t" r="r" b="b"/>
              <a:pathLst>
                <a:path w="1750" h="1871" extrusionOk="0">
                  <a:moveTo>
                    <a:pt x="913" y="88"/>
                  </a:moveTo>
                  <a:cubicBezTo>
                    <a:pt x="947" y="88"/>
                    <a:pt x="980" y="91"/>
                    <a:pt x="1014" y="97"/>
                  </a:cubicBezTo>
                  <a:cubicBezTo>
                    <a:pt x="1402" y="162"/>
                    <a:pt x="1656" y="593"/>
                    <a:pt x="1580" y="1056"/>
                  </a:cubicBezTo>
                  <a:cubicBezTo>
                    <a:pt x="1539" y="1304"/>
                    <a:pt x="1409" y="1523"/>
                    <a:pt x="1223" y="1656"/>
                  </a:cubicBezTo>
                  <a:cubicBezTo>
                    <a:pt x="1105" y="1740"/>
                    <a:pt x="971" y="1784"/>
                    <a:pt x="837" y="1784"/>
                  </a:cubicBezTo>
                  <a:cubicBezTo>
                    <a:pt x="804" y="1784"/>
                    <a:pt x="771" y="1781"/>
                    <a:pt x="738" y="1776"/>
                  </a:cubicBezTo>
                  <a:cubicBezTo>
                    <a:pt x="348" y="1709"/>
                    <a:pt x="94" y="1278"/>
                    <a:pt x="171" y="815"/>
                  </a:cubicBezTo>
                  <a:cubicBezTo>
                    <a:pt x="212" y="567"/>
                    <a:pt x="342" y="349"/>
                    <a:pt x="529" y="216"/>
                  </a:cubicBezTo>
                  <a:cubicBezTo>
                    <a:pt x="646" y="132"/>
                    <a:pt x="780" y="88"/>
                    <a:pt x="913" y="88"/>
                  </a:cubicBezTo>
                  <a:close/>
                  <a:moveTo>
                    <a:pt x="913" y="1"/>
                  </a:moveTo>
                  <a:cubicBezTo>
                    <a:pt x="762" y="1"/>
                    <a:pt x="611" y="50"/>
                    <a:pt x="478" y="145"/>
                  </a:cubicBezTo>
                  <a:cubicBezTo>
                    <a:pt x="272" y="291"/>
                    <a:pt x="129" y="530"/>
                    <a:pt x="85" y="802"/>
                  </a:cubicBezTo>
                  <a:cubicBezTo>
                    <a:pt x="0" y="1311"/>
                    <a:pt x="287" y="1787"/>
                    <a:pt x="723" y="1862"/>
                  </a:cubicBezTo>
                  <a:cubicBezTo>
                    <a:pt x="761" y="1868"/>
                    <a:pt x="799" y="1871"/>
                    <a:pt x="839" y="1871"/>
                  </a:cubicBezTo>
                  <a:cubicBezTo>
                    <a:pt x="990" y="1871"/>
                    <a:pt x="1141" y="1821"/>
                    <a:pt x="1274" y="1728"/>
                  </a:cubicBezTo>
                  <a:cubicBezTo>
                    <a:pt x="1478" y="1582"/>
                    <a:pt x="1621" y="1342"/>
                    <a:pt x="1666" y="1071"/>
                  </a:cubicBezTo>
                  <a:cubicBezTo>
                    <a:pt x="1750" y="561"/>
                    <a:pt x="1463" y="85"/>
                    <a:pt x="1028" y="10"/>
                  </a:cubicBezTo>
                  <a:cubicBezTo>
                    <a:pt x="990" y="4"/>
                    <a:pt x="952" y="1"/>
                    <a:pt x="913" y="1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19;p32">
              <a:extLst>
                <a:ext uri="{FF2B5EF4-FFF2-40B4-BE49-F238E27FC236}">
                  <a16:creationId xmlns:a16="http://schemas.microsoft.com/office/drawing/2014/main" id="{9D6E2F43-F9E4-405E-A770-8FF31D43B8D5}"/>
                </a:ext>
              </a:extLst>
            </p:cNvPr>
            <p:cNvSpPr/>
            <p:nvPr/>
          </p:nvSpPr>
          <p:spPr>
            <a:xfrm>
              <a:off x="6352527" y="1904006"/>
              <a:ext cx="25903" cy="10187"/>
            </a:xfrm>
            <a:custGeom>
              <a:avLst/>
              <a:gdLst/>
              <a:ahLst/>
              <a:cxnLst/>
              <a:rect l="l" t="t" r="r" b="b"/>
              <a:pathLst>
                <a:path w="417" h="164" extrusionOk="0">
                  <a:moveTo>
                    <a:pt x="139" y="1"/>
                  </a:moveTo>
                  <a:cubicBezTo>
                    <a:pt x="95" y="1"/>
                    <a:pt x="49" y="7"/>
                    <a:pt x="1" y="24"/>
                  </a:cubicBezTo>
                  <a:lnTo>
                    <a:pt x="28" y="106"/>
                  </a:lnTo>
                  <a:cubicBezTo>
                    <a:pt x="67" y="93"/>
                    <a:pt x="104" y="87"/>
                    <a:pt x="139" y="87"/>
                  </a:cubicBezTo>
                  <a:cubicBezTo>
                    <a:pt x="265" y="87"/>
                    <a:pt x="358" y="158"/>
                    <a:pt x="363" y="163"/>
                  </a:cubicBezTo>
                  <a:lnTo>
                    <a:pt x="417" y="94"/>
                  </a:lnTo>
                  <a:cubicBezTo>
                    <a:pt x="411" y="90"/>
                    <a:pt x="296" y="1"/>
                    <a:pt x="139" y="1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20;p32">
              <a:extLst>
                <a:ext uri="{FF2B5EF4-FFF2-40B4-BE49-F238E27FC236}">
                  <a16:creationId xmlns:a16="http://schemas.microsoft.com/office/drawing/2014/main" id="{4B1368AE-3A23-42C0-8C43-2BB99E24ED2E}"/>
                </a:ext>
              </a:extLst>
            </p:cNvPr>
            <p:cNvSpPr/>
            <p:nvPr/>
          </p:nvSpPr>
          <p:spPr>
            <a:xfrm>
              <a:off x="6483406" y="1932517"/>
              <a:ext cx="39693" cy="33419"/>
            </a:xfrm>
            <a:custGeom>
              <a:avLst/>
              <a:gdLst/>
              <a:ahLst/>
              <a:cxnLst/>
              <a:rect l="l" t="t" r="r" b="b"/>
              <a:pathLst>
                <a:path w="639" h="538" extrusionOk="0">
                  <a:moveTo>
                    <a:pt x="55" y="0"/>
                  </a:moveTo>
                  <a:lnTo>
                    <a:pt x="1" y="68"/>
                  </a:lnTo>
                  <a:lnTo>
                    <a:pt x="583" y="538"/>
                  </a:lnTo>
                  <a:lnTo>
                    <a:pt x="639" y="47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21;p32">
              <a:extLst>
                <a:ext uri="{FF2B5EF4-FFF2-40B4-BE49-F238E27FC236}">
                  <a16:creationId xmlns:a16="http://schemas.microsoft.com/office/drawing/2014/main" id="{23D76A08-09B5-4053-ADD4-4DED9A6AFD59}"/>
                </a:ext>
              </a:extLst>
            </p:cNvPr>
            <p:cNvSpPr/>
            <p:nvPr/>
          </p:nvSpPr>
          <p:spPr>
            <a:xfrm>
              <a:off x="6490052" y="1771387"/>
              <a:ext cx="98456" cy="198590"/>
            </a:xfrm>
            <a:custGeom>
              <a:avLst/>
              <a:gdLst/>
              <a:ahLst/>
              <a:cxnLst/>
              <a:rect l="l" t="t" r="r" b="b"/>
              <a:pathLst>
                <a:path w="1585" h="3197" extrusionOk="0">
                  <a:moveTo>
                    <a:pt x="741" y="0"/>
                  </a:moveTo>
                  <a:cubicBezTo>
                    <a:pt x="726" y="0"/>
                    <a:pt x="717" y="1"/>
                    <a:pt x="717" y="1"/>
                  </a:cubicBezTo>
                  <a:cubicBezTo>
                    <a:pt x="0" y="1653"/>
                    <a:pt x="488" y="3025"/>
                    <a:pt x="485" y="3196"/>
                  </a:cubicBezTo>
                  <a:cubicBezTo>
                    <a:pt x="485" y="3196"/>
                    <a:pt x="1585" y="3043"/>
                    <a:pt x="1455" y="1121"/>
                  </a:cubicBezTo>
                  <a:cubicBezTo>
                    <a:pt x="1382" y="61"/>
                    <a:pt x="860" y="0"/>
                    <a:pt x="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22;p32">
              <a:extLst>
                <a:ext uri="{FF2B5EF4-FFF2-40B4-BE49-F238E27FC236}">
                  <a16:creationId xmlns:a16="http://schemas.microsoft.com/office/drawing/2014/main" id="{1CF577AF-48F3-4B16-AA9B-158494EF068F}"/>
                </a:ext>
              </a:extLst>
            </p:cNvPr>
            <p:cNvSpPr/>
            <p:nvPr/>
          </p:nvSpPr>
          <p:spPr>
            <a:xfrm>
              <a:off x="6494959" y="1939661"/>
              <a:ext cx="119390" cy="87834"/>
            </a:xfrm>
            <a:custGeom>
              <a:avLst/>
              <a:gdLst/>
              <a:ahLst/>
              <a:cxnLst/>
              <a:rect l="l" t="t" r="r" b="b"/>
              <a:pathLst>
                <a:path w="1922" h="1414" extrusionOk="0">
                  <a:moveTo>
                    <a:pt x="1062" y="0"/>
                  </a:moveTo>
                  <a:cubicBezTo>
                    <a:pt x="838" y="0"/>
                    <a:pt x="628" y="174"/>
                    <a:pt x="459" y="364"/>
                  </a:cubicBezTo>
                  <a:cubicBezTo>
                    <a:pt x="279" y="567"/>
                    <a:pt x="146" y="800"/>
                    <a:pt x="57" y="1048"/>
                  </a:cubicBezTo>
                  <a:cubicBezTo>
                    <a:pt x="0" y="1204"/>
                    <a:pt x="146" y="1385"/>
                    <a:pt x="349" y="1408"/>
                  </a:cubicBezTo>
                  <a:cubicBezTo>
                    <a:pt x="379" y="1412"/>
                    <a:pt x="410" y="1414"/>
                    <a:pt x="441" y="1414"/>
                  </a:cubicBezTo>
                  <a:cubicBezTo>
                    <a:pt x="1114" y="1414"/>
                    <a:pt x="1921" y="573"/>
                    <a:pt x="1373" y="122"/>
                  </a:cubicBezTo>
                  <a:cubicBezTo>
                    <a:pt x="1268" y="36"/>
                    <a:pt x="1163" y="0"/>
                    <a:pt x="1062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23;p32">
              <a:extLst>
                <a:ext uri="{FF2B5EF4-FFF2-40B4-BE49-F238E27FC236}">
                  <a16:creationId xmlns:a16="http://schemas.microsoft.com/office/drawing/2014/main" id="{3CDAB1B8-DA15-48A3-944A-C0756177E5B6}"/>
                </a:ext>
              </a:extLst>
            </p:cNvPr>
            <p:cNvSpPr/>
            <p:nvPr/>
          </p:nvSpPr>
          <p:spPr>
            <a:xfrm>
              <a:off x="6513781" y="1971588"/>
              <a:ext cx="53607" cy="24474"/>
            </a:xfrm>
            <a:custGeom>
              <a:avLst/>
              <a:gdLst/>
              <a:ahLst/>
              <a:cxnLst/>
              <a:rect l="l" t="t" r="r" b="b"/>
              <a:pathLst>
                <a:path w="863" h="394" extrusionOk="0">
                  <a:moveTo>
                    <a:pt x="589" y="0"/>
                  </a:moveTo>
                  <a:cubicBezTo>
                    <a:pt x="244" y="0"/>
                    <a:pt x="12" y="348"/>
                    <a:pt x="10" y="353"/>
                  </a:cubicBezTo>
                  <a:cubicBezTo>
                    <a:pt x="1" y="364"/>
                    <a:pt x="5" y="382"/>
                    <a:pt x="17" y="389"/>
                  </a:cubicBezTo>
                  <a:cubicBezTo>
                    <a:pt x="23" y="392"/>
                    <a:pt x="27" y="394"/>
                    <a:pt x="33" y="394"/>
                  </a:cubicBezTo>
                  <a:cubicBezTo>
                    <a:pt x="42" y="394"/>
                    <a:pt x="50" y="389"/>
                    <a:pt x="55" y="382"/>
                  </a:cubicBezTo>
                  <a:cubicBezTo>
                    <a:pt x="58" y="378"/>
                    <a:pt x="273" y="56"/>
                    <a:pt x="590" y="56"/>
                  </a:cubicBezTo>
                  <a:cubicBezTo>
                    <a:pt x="662" y="56"/>
                    <a:pt x="738" y="72"/>
                    <a:pt x="819" y="112"/>
                  </a:cubicBezTo>
                  <a:cubicBezTo>
                    <a:pt x="822" y="114"/>
                    <a:pt x="827" y="115"/>
                    <a:pt x="831" y="115"/>
                  </a:cubicBezTo>
                  <a:cubicBezTo>
                    <a:pt x="841" y="115"/>
                    <a:pt x="851" y="109"/>
                    <a:pt x="855" y="100"/>
                  </a:cubicBezTo>
                  <a:cubicBezTo>
                    <a:pt x="862" y="87"/>
                    <a:pt x="856" y="71"/>
                    <a:pt x="843" y="64"/>
                  </a:cubicBezTo>
                  <a:cubicBezTo>
                    <a:pt x="754" y="19"/>
                    <a:pt x="669" y="0"/>
                    <a:pt x="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24;p32">
              <a:extLst>
                <a:ext uri="{FF2B5EF4-FFF2-40B4-BE49-F238E27FC236}">
                  <a16:creationId xmlns:a16="http://schemas.microsoft.com/office/drawing/2014/main" id="{609D235E-8DEA-4B37-8ECF-85BDA06BCFDD}"/>
                </a:ext>
              </a:extLst>
            </p:cNvPr>
            <p:cNvSpPr/>
            <p:nvPr/>
          </p:nvSpPr>
          <p:spPr>
            <a:xfrm>
              <a:off x="6289789" y="1721570"/>
              <a:ext cx="256980" cy="90878"/>
            </a:xfrm>
            <a:custGeom>
              <a:avLst/>
              <a:gdLst/>
              <a:ahLst/>
              <a:cxnLst/>
              <a:rect l="l" t="t" r="r" b="b"/>
              <a:pathLst>
                <a:path w="4137" h="1463" extrusionOk="0">
                  <a:moveTo>
                    <a:pt x="2470" y="0"/>
                  </a:moveTo>
                  <a:cubicBezTo>
                    <a:pt x="2422" y="0"/>
                    <a:pt x="2373" y="1"/>
                    <a:pt x="2322" y="3"/>
                  </a:cubicBezTo>
                  <a:cubicBezTo>
                    <a:pt x="647" y="67"/>
                    <a:pt x="0" y="1297"/>
                    <a:pt x="0" y="1297"/>
                  </a:cubicBezTo>
                  <a:cubicBezTo>
                    <a:pt x="743" y="1416"/>
                    <a:pt x="1363" y="1462"/>
                    <a:pt x="1877" y="1462"/>
                  </a:cubicBezTo>
                  <a:cubicBezTo>
                    <a:pt x="3602" y="1462"/>
                    <a:pt x="4137" y="943"/>
                    <a:pt x="4137" y="943"/>
                  </a:cubicBezTo>
                  <a:cubicBezTo>
                    <a:pt x="4137" y="943"/>
                    <a:pt x="4005" y="0"/>
                    <a:pt x="2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325;p32">
              <a:extLst>
                <a:ext uri="{FF2B5EF4-FFF2-40B4-BE49-F238E27FC236}">
                  <a16:creationId xmlns:a16="http://schemas.microsoft.com/office/drawing/2014/main" id="{A2CC5292-37E1-48DA-9A4C-9E1E6CC2B71E}"/>
                </a:ext>
              </a:extLst>
            </p:cNvPr>
            <p:cNvSpPr/>
            <p:nvPr/>
          </p:nvSpPr>
          <p:spPr>
            <a:xfrm>
              <a:off x="5913178" y="2189307"/>
              <a:ext cx="515327" cy="473894"/>
            </a:xfrm>
            <a:custGeom>
              <a:avLst/>
              <a:gdLst/>
              <a:ahLst/>
              <a:cxnLst/>
              <a:rect l="l" t="t" r="r" b="b"/>
              <a:pathLst>
                <a:path w="8296" h="7629" extrusionOk="0">
                  <a:moveTo>
                    <a:pt x="5177" y="0"/>
                  </a:moveTo>
                  <a:lnTo>
                    <a:pt x="0" y="5616"/>
                  </a:lnTo>
                  <a:lnTo>
                    <a:pt x="1542" y="7629"/>
                  </a:lnTo>
                  <a:cubicBezTo>
                    <a:pt x="7465" y="3286"/>
                    <a:pt x="8296" y="466"/>
                    <a:pt x="8296" y="466"/>
                  </a:cubicBezTo>
                  <a:lnTo>
                    <a:pt x="51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326;p32">
              <a:extLst>
                <a:ext uri="{FF2B5EF4-FFF2-40B4-BE49-F238E27FC236}">
                  <a16:creationId xmlns:a16="http://schemas.microsoft.com/office/drawing/2014/main" id="{9A93C585-FD43-465F-ADC9-22BB777F6175}"/>
                </a:ext>
              </a:extLst>
            </p:cNvPr>
            <p:cNvSpPr/>
            <p:nvPr/>
          </p:nvSpPr>
          <p:spPr>
            <a:xfrm>
              <a:off x="5718630" y="2245522"/>
              <a:ext cx="168276" cy="194925"/>
            </a:xfrm>
            <a:custGeom>
              <a:avLst/>
              <a:gdLst/>
              <a:ahLst/>
              <a:cxnLst/>
              <a:rect l="l" t="t" r="r" b="b"/>
              <a:pathLst>
                <a:path w="2709" h="3138" extrusionOk="0">
                  <a:moveTo>
                    <a:pt x="1091" y="1"/>
                  </a:moveTo>
                  <a:lnTo>
                    <a:pt x="0" y="563"/>
                  </a:lnTo>
                  <a:lnTo>
                    <a:pt x="1434" y="3137"/>
                  </a:lnTo>
                  <a:cubicBezTo>
                    <a:pt x="1821" y="2885"/>
                    <a:pt x="2326" y="2604"/>
                    <a:pt x="2709" y="2349"/>
                  </a:cubicBezTo>
                  <a:lnTo>
                    <a:pt x="1091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327;p32">
              <a:extLst>
                <a:ext uri="{FF2B5EF4-FFF2-40B4-BE49-F238E27FC236}">
                  <a16:creationId xmlns:a16="http://schemas.microsoft.com/office/drawing/2014/main" id="{DBED538C-7E93-47BC-8E56-BBD06246061B}"/>
                </a:ext>
              </a:extLst>
            </p:cNvPr>
            <p:cNvSpPr/>
            <p:nvPr/>
          </p:nvSpPr>
          <p:spPr>
            <a:xfrm>
              <a:off x="5612100" y="2049172"/>
              <a:ext cx="196726" cy="261018"/>
            </a:xfrm>
            <a:custGeom>
              <a:avLst/>
              <a:gdLst/>
              <a:ahLst/>
              <a:cxnLst/>
              <a:rect l="l" t="t" r="r" b="b"/>
              <a:pathLst>
                <a:path w="3167" h="4202" extrusionOk="0">
                  <a:moveTo>
                    <a:pt x="1292" y="0"/>
                  </a:moveTo>
                  <a:cubicBezTo>
                    <a:pt x="1256" y="0"/>
                    <a:pt x="1220" y="11"/>
                    <a:pt x="1188" y="32"/>
                  </a:cubicBezTo>
                  <a:lnTo>
                    <a:pt x="1127" y="75"/>
                  </a:lnTo>
                  <a:cubicBezTo>
                    <a:pt x="1054" y="124"/>
                    <a:pt x="1026" y="219"/>
                    <a:pt x="1061" y="301"/>
                  </a:cubicBezTo>
                  <a:lnTo>
                    <a:pt x="1750" y="1674"/>
                  </a:lnTo>
                  <a:lnTo>
                    <a:pt x="740" y="206"/>
                  </a:lnTo>
                  <a:cubicBezTo>
                    <a:pt x="705" y="148"/>
                    <a:pt x="643" y="116"/>
                    <a:pt x="580" y="116"/>
                  </a:cubicBezTo>
                  <a:cubicBezTo>
                    <a:pt x="540" y="116"/>
                    <a:pt x="500" y="129"/>
                    <a:pt x="467" y="155"/>
                  </a:cubicBezTo>
                  <a:lnTo>
                    <a:pt x="424" y="189"/>
                  </a:lnTo>
                  <a:cubicBezTo>
                    <a:pt x="350" y="247"/>
                    <a:pt x="331" y="351"/>
                    <a:pt x="379" y="431"/>
                  </a:cubicBezTo>
                  <a:lnTo>
                    <a:pt x="1198" y="1779"/>
                  </a:lnTo>
                  <a:lnTo>
                    <a:pt x="351" y="893"/>
                  </a:lnTo>
                  <a:cubicBezTo>
                    <a:pt x="314" y="851"/>
                    <a:pt x="264" y="831"/>
                    <a:pt x="214" y="831"/>
                  </a:cubicBezTo>
                  <a:cubicBezTo>
                    <a:pt x="157" y="831"/>
                    <a:pt x="99" y="857"/>
                    <a:pt x="62" y="909"/>
                  </a:cubicBezTo>
                  <a:lnTo>
                    <a:pt x="49" y="928"/>
                  </a:lnTo>
                  <a:cubicBezTo>
                    <a:pt x="1" y="993"/>
                    <a:pt x="2" y="1082"/>
                    <a:pt x="52" y="1147"/>
                  </a:cubicBezTo>
                  <a:lnTo>
                    <a:pt x="865" y="2131"/>
                  </a:lnTo>
                  <a:lnTo>
                    <a:pt x="331" y="1722"/>
                  </a:lnTo>
                  <a:cubicBezTo>
                    <a:pt x="293" y="1684"/>
                    <a:pt x="245" y="1666"/>
                    <a:pt x="198" y="1666"/>
                  </a:cubicBezTo>
                  <a:cubicBezTo>
                    <a:pt x="124" y="1666"/>
                    <a:pt x="51" y="1710"/>
                    <a:pt x="23" y="1789"/>
                  </a:cubicBezTo>
                  <a:cubicBezTo>
                    <a:pt x="1" y="1849"/>
                    <a:pt x="12" y="1918"/>
                    <a:pt x="53" y="1969"/>
                  </a:cubicBezTo>
                  <a:lnTo>
                    <a:pt x="2027" y="4201"/>
                  </a:lnTo>
                  <a:lnTo>
                    <a:pt x="2568" y="3711"/>
                  </a:lnTo>
                  <a:cubicBezTo>
                    <a:pt x="2768" y="3528"/>
                    <a:pt x="2912" y="3293"/>
                    <a:pt x="2985" y="3032"/>
                  </a:cubicBezTo>
                  <a:lnTo>
                    <a:pt x="3057" y="2778"/>
                  </a:lnTo>
                  <a:cubicBezTo>
                    <a:pt x="3152" y="2437"/>
                    <a:pt x="3166" y="2078"/>
                    <a:pt x="3098" y="1731"/>
                  </a:cubicBezTo>
                  <a:lnTo>
                    <a:pt x="2977" y="1119"/>
                  </a:lnTo>
                  <a:cubicBezTo>
                    <a:pt x="2953" y="1002"/>
                    <a:pt x="2852" y="925"/>
                    <a:pt x="2742" y="925"/>
                  </a:cubicBezTo>
                  <a:cubicBezTo>
                    <a:pt x="2714" y="925"/>
                    <a:pt x="2685" y="930"/>
                    <a:pt x="2657" y="941"/>
                  </a:cubicBezTo>
                  <a:cubicBezTo>
                    <a:pt x="2540" y="986"/>
                    <a:pt x="2461" y="1097"/>
                    <a:pt x="2458" y="1223"/>
                  </a:cubicBezTo>
                  <a:lnTo>
                    <a:pt x="2445" y="1884"/>
                  </a:lnTo>
                  <a:lnTo>
                    <a:pt x="1458" y="101"/>
                  </a:lnTo>
                  <a:cubicBezTo>
                    <a:pt x="1425" y="36"/>
                    <a:pt x="1359" y="0"/>
                    <a:pt x="1292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328;p32">
              <a:extLst>
                <a:ext uri="{FF2B5EF4-FFF2-40B4-BE49-F238E27FC236}">
                  <a16:creationId xmlns:a16="http://schemas.microsoft.com/office/drawing/2014/main" id="{AB055945-7E12-440C-A424-7B4105F9AA0B}"/>
                </a:ext>
              </a:extLst>
            </p:cNvPr>
            <p:cNvSpPr/>
            <p:nvPr/>
          </p:nvSpPr>
          <p:spPr>
            <a:xfrm>
              <a:off x="5737202" y="2163963"/>
              <a:ext cx="29195" cy="64602"/>
            </a:xfrm>
            <a:custGeom>
              <a:avLst/>
              <a:gdLst/>
              <a:ahLst/>
              <a:cxnLst/>
              <a:rect l="l" t="t" r="r" b="b"/>
              <a:pathLst>
                <a:path w="470" h="1040" extrusionOk="0">
                  <a:moveTo>
                    <a:pt x="431" y="0"/>
                  </a:moveTo>
                  <a:cubicBezTo>
                    <a:pt x="424" y="0"/>
                    <a:pt x="416" y="3"/>
                    <a:pt x="409" y="8"/>
                  </a:cubicBezTo>
                  <a:cubicBezTo>
                    <a:pt x="393" y="23"/>
                    <a:pt x="0" y="354"/>
                    <a:pt x="30" y="1006"/>
                  </a:cubicBezTo>
                  <a:cubicBezTo>
                    <a:pt x="31" y="1025"/>
                    <a:pt x="46" y="1039"/>
                    <a:pt x="65" y="1039"/>
                  </a:cubicBezTo>
                  <a:lnTo>
                    <a:pt x="66" y="1039"/>
                  </a:lnTo>
                  <a:cubicBezTo>
                    <a:pt x="85" y="1038"/>
                    <a:pt x="100" y="1022"/>
                    <a:pt x="98" y="1003"/>
                  </a:cubicBezTo>
                  <a:cubicBezTo>
                    <a:pt x="70" y="388"/>
                    <a:pt x="449" y="65"/>
                    <a:pt x="453" y="62"/>
                  </a:cubicBezTo>
                  <a:cubicBezTo>
                    <a:pt x="468" y="49"/>
                    <a:pt x="469" y="27"/>
                    <a:pt x="457" y="13"/>
                  </a:cubicBezTo>
                  <a:cubicBezTo>
                    <a:pt x="451" y="5"/>
                    <a:pt x="441" y="0"/>
                    <a:pt x="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329;p32">
              <a:extLst>
                <a:ext uri="{FF2B5EF4-FFF2-40B4-BE49-F238E27FC236}">
                  <a16:creationId xmlns:a16="http://schemas.microsoft.com/office/drawing/2014/main" id="{3F8D17C1-4E83-4A53-BA93-011B6B2C3627}"/>
                </a:ext>
              </a:extLst>
            </p:cNvPr>
            <p:cNvSpPr/>
            <p:nvPr/>
          </p:nvSpPr>
          <p:spPr>
            <a:xfrm>
              <a:off x="5735401" y="2273226"/>
              <a:ext cx="327297" cy="406373"/>
            </a:xfrm>
            <a:custGeom>
              <a:avLst/>
              <a:gdLst/>
              <a:ahLst/>
              <a:cxnLst/>
              <a:rect l="l" t="t" r="r" b="b"/>
              <a:pathLst>
                <a:path w="5269" h="6542" extrusionOk="0">
                  <a:moveTo>
                    <a:pt x="1418" y="0"/>
                  </a:moveTo>
                  <a:lnTo>
                    <a:pt x="0" y="1187"/>
                  </a:lnTo>
                  <a:lnTo>
                    <a:pt x="2447" y="5661"/>
                  </a:lnTo>
                  <a:cubicBezTo>
                    <a:pt x="2759" y="6201"/>
                    <a:pt x="3185" y="6542"/>
                    <a:pt x="3668" y="6542"/>
                  </a:cubicBezTo>
                  <a:cubicBezTo>
                    <a:pt x="3829" y="6542"/>
                    <a:pt x="3996" y="6504"/>
                    <a:pt x="4168" y="6424"/>
                  </a:cubicBezTo>
                  <a:cubicBezTo>
                    <a:pt x="4784" y="6132"/>
                    <a:pt x="5269" y="5289"/>
                    <a:pt x="4982" y="4668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330;p32">
              <a:extLst>
                <a:ext uri="{FF2B5EF4-FFF2-40B4-BE49-F238E27FC236}">
                  <a16:creationId xmlns:a16="http://schemas.microsoft.com/office/drawing/2014/main" id="{ECA3B81D-0CC7-4B1D-A015-030EBFE0182F}"/>
                </a:ext>
              </a:extLst>
            </p:cNvPr>
            <p:cNvSpPr/>
            <p:nvPr/>
          </p:nvSpPr>
          <p:spPr>
            <a:xfrm>
              <a:off x="5972872" y="2469576"/>
              <a:ext cx="51433" cy="58639"/>
            </a:xfrm>
            <a:custGeom>
              <a:avLst/>
              <a:gdLst/>
              <a:ahLst/>
              <a:cxnLst/>
              <a:rect l="l" t="t" r="r" b="b"/>
              <a:pathLst>
                <a:path w="828" h="944" extrusionOk="0">
                  <a:moveTo>
                    <a:pt x="30" y="1"/>
                  </a:moveTo>
                  <a:cubicBezTo>
                    <a:pt x="23" y="1"/>
                    <a:pt x="17" y="3"/>
                    <a:pt x="12" y="8"/>
                  </a:cubicBezTo>
                  <a:cubicBezTo>
                    <a:pt x="0" y="18"/>
                    <a:pt x="0" y="35"/>
                    <a:pt x="9" y="47"/>
                  </a:cubicBezTo>
                  <a:lnTo>
                    <a:pt x="777" y="934"/>
                  </a:lnTo>
                  <a:cubicBezTo>
                    <a:pt x="781" y="941"/>
                    <a:pt x="790" y="944"/>
                    <a:pt x="797" y="944"/>
                  </a:cubicBezTo>
                  <a:cubicBezTo>
                    <a:pt x="805" y="944"/>
                    <a:pt x="810" y="942"/>
                    <a:pt x="815" y="936"/>
                  </a:cubicBezTo>
                  <a:cubicBezTo>
                    <a:pt x="827" y="928"/>
                    <a:pt x="828" y="910"/>
                    <a:pt x="818" y="898"/>
                  </a:cubicBezTo>
                  <a:lnTo>
                    <a:pt x="51" y="11"/>
                  </a:ln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31;p32">
              <a:extLst>
                <a:ext uri="{FF2B5EF4-FFF2-40B4-BE49-F238E27FC236}">
                  <a16:creationId xmlns:a16="http://schemas.microsoft.com/office/drawing/2014/main" id="{3134DE3E-B231-45B6-938F-EADDD28D1BFF}"/>
                </a:ext>
              </a:extLst>
            </p:cNvPr>
            <p:cNvSpPr/>
            <p:nvPr/>
          </p:nvSpPr>
          <p:spPr>
            <a:xfrm>
              <a:off x="6073624" y="2238006"/>
              <a:ext cx="315246" cy="626766"/>
            </a:xfrm>
            <a:custGeom>
              <a:avLst/>
              <a:gdLst/>
              <a:ahLst/>
              <a:cxnLst/>
              <a:rect l="l" t="t" r="r" b="b"/>
              <a:pathLst>
                <a:path w="5075" h="10090" extrusionOk="0">
                  <a:moveTo>
                    <a:pt x="2648" y="0"/>
                  </a:moveTo>
                  <a:cubicBezTo>
                    <a:pt x="0" y="2400"/>
                    <a:pt x="1583" y="9524"/>
                    <a:pt x="1582" y="9524"/>
                  </a:cubicBezTo>
                  <a:lnTo>
                    <a:pt x="4924" y="10089"/>
                  </a:lnTo>
                  <a:lnTo>
                    <a:pt x="5075" y="170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32;p32">
              <a:extLst>
                <a:ext uri="{FF2B5EF4-FFF2-40B4-BE49-F238E27FC236}">
                  <a16:creationId xmlns:a16="http://schemas.microsoft.com/office/drawing/2014/main" id="{0F5068A8-36E7-4F82-9BE9-367B50EE3068}"/>
                </a:ext>
              </a:extLst>
            </p:cNvPr>
            <p:cNvSpPr/>
            <p:nvPr/>
          </p:nvSpPr>
          <p:spPr>
            <a:xfrm>
              <a:off x="6155618" y="2781835"/>
              <a:ext cx="205236" cy="85971"/>
            </a:xfrm>
            <a:custGeom>
              <a:avLst/>
              <a:gdLst/>
              <a:ahLst/>
              <a:cxnLst/>
              <a:rect l="l" t="t" r="r" b="b"/>
              <a:pathLst>
                <a:path w="3304" h="1384" extrusionOk="0">
                  <a:moveTo>
                    <a:pt x="0" y="1"/>
                  </a:moveTo>
                  <a:lnTo>
                    <a:pt x="0" y="743"/>
                  </a:lnTo>
                  <a:lnTo>
                    <a:pt x="3303" y="1384"/>
                  </a:lnTo>
                  <a:lnTo>
                    <a:pt x="3303" y="1384"/>
                  </a:lnTo>
                  <a:lnTo>
                    <a:pt x="3229" y="55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33;p32">
              <a:extLst>
                <a:ext uri="{FF2B5EF4-FFF2-40B4-BE49-F238E27FC236}">
                  <a16:creationId xmlns:a16="http://schemas.microsoft.com/office/drawing/2014/main" id="{F8CA615C-16D0-4253-88C9-34708984B0D8}"/>
                </a:ext>
              </a:extLst>
            </p:cNvPr>
            <p:cNvSpPr/>
            <p:nvPr/>
          </p:nvSpPr>
          <p:spPr>
            <a:xfrm>
              <a:off x="6222331" y="2172597"/>
              <a:ext cx="283629" cy="181880"/>
            </a:xfrm>
            <a:custGeom>
              <a:avLst/>
              <a:gdLst/>
              <a:ahLst/>
              <a:cxnLst/>
              <a:rect l="l" t="t" r="r" b="b"/>
              <a:pathLst>
                <a:path w="4566" h="2928" extrusionOk="0">
                  <a:moveTo>
                    <a:pt x="1980" y="1"/>
                  </a:moveTo>
                  <a:lnTo>
                    <a:pt x="93" y="1451"/>
                  </a:lnTo>
                  <a:cubicBezTo>
                    <a:pt x="0" y="2622"/>
                    <a:pt x="866" y="2928"/>
                    <a:pt x="1795" y="2928"/>
                  </a:cubicBezTo>
                  <a:cubicBezTo>
                    <a:pt x="2811" y="2928"/>
                    <a:pt x="3904" y="2562"/>
                    <a:pt x="3904" y="2562"/>
                  </a:cubicBezTo>
                  <a:lnTo>
                    <a:pt x="4566" y="2372"/>
                  </a:lnTo>
                  <a:lnTo>
                    <a:pt x="3904" y="1267"/>
                  </a:lnTo>
                  <a:lnTo>
                    <a:pt x="3244" y="716"/>
                  </a:lnTo>
                  <a:lnTo>
                    <a:pt x="1980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34;p32">
              <a:extLst>
                <a:ext uri="{FF2B5EF4-FFF2-40B4-BE49-F238E27FC236}">
                  <a16:creationId xmlns:a16="http://schemas.microsoft.com/office/drawing/2014/main" id="{5810BCB7-13EE-45DF-A286-BE13A8A70DD4}"/>
                </a:ext>
              </a:extLst>
            </p:cNvPr>
            <p:cNvSpPr/>
            <p:nvPr/>
          </p:nvSpPr>
          <p:spPr>
            <a:xfrm>
              <a:off x="6108906" y="2161789"/>
              <a:ext cx="245861" cy="928098"/>
            </a:xfrm>
            <a:custGeom>
              <a:avLst/>
              <a:gdLst/>
              <a:ahLst/>
              <a:cxnLst/>
              <a:rect l="l" t="t" r="r" b="b"/>
              <a:pathLst>
                <a:path w="3958" h="14941" extrusionOk="0">
                  <a:moveTo>
                    <a:pt x="2897" y="1"/>
                  </a:moveTo>
                  <a:cubicBezTo>
                    <a:pt x="2696" y="1"/>
                    <a:pt x="2588" y="33"/>
                    <a:pt x="2588" y="33"/>
                  </a:cubicBezTo>
                  <a:cubicBezTo>
                    <a:pt x="1282" y="458"/>
                    <a:pt x="379" y="4398"/>
                    <a:pt x="189" y="5418"/>
                  </a:cubicBezTo>
                  <a:cubicBezTo>
                    <a:pt x="0" y="6439"/>
                    <a:pt x="28" y="14212"/>
                    <a:pt x="28" y="14212"/>
                  </a:cubicBezTo>
                  <a:lnTo>
                    <a:pt x="1334" y="14940"/>
                  </a:lnTo>
                  <a:cubicBezTo>
                    <a:pt x="1334" y="14940"/>
                    <a:pt x="1217" y="11554"/>
                    <a:pt x="1129" y="9783"/>
                  </a:cubicBezTo>
                  <a:cubicBezTo>
                    <a:pt x="1041" y="8010"/>
                    <a:pt x="720" y="5354"/>
                    <a:pt x="1246" y="4030"/>
                  </a:cubicBezTo>
                  <a:cubicBezTo>
                    <a:pt x="2199" y="1628"/>
                    <a:pt x="3958" y="261"/>
                    <a:pt x="3958" y="261"/>
                  </a:cubicBezTo>
                  <a:lnTo>
                    <a:pt x="3806" y="175"/>
                  </a:lnTo>
                  <a:cubicBezTo>
                    <a:pt x="3413" y="35"/>
                    <a:pt x="3105" y="1"/>
                    <a:pt x="28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35;p32">
              <a:extLst>
                <a:ext uri="{FF2B5EF4-FFF2-40B4-BE49-F238E27FC236}">
                  <a16:creationId xmlns:a16="http://schemas.microsoft.com/office/drawing/2014/main" id="{CDC7C2BF-4F57-4189-8050-DF76B9854AB1}"/>
                </a:ext>
              </a:extLst>
            </p:cNvPr>
            <p:cNvSpPr/>
            <p:nvPr/>
          </p:nvSpPr>
          <p:spPr>
            <a:xfrm>
              <a:off x="6111143" y="2348387"/>
              <a:ext cx="46526" cy="234431"/>
            </a:xfrm>
            <a:custGeom>
              <a:avLst/>
              <a:gdLst/>
              <a:ahLst/>
              <a:cxnLst/>
              <a:rect l="l" t="t" r="r" b="b"/>
              <a:pathLst>
                <a:path w="749" h="3774" extrusionOk="0">
                  <a:moveTo>
                    <a:pt x="717" y="0"/>
                  </a:moveTo>
                  <a:cubicBezTo>
                    <a:pt x="708" y="0"/>
                    <a:pt x="699" y="5"/>
                    <a:pt x="693" y="14"/>
                  </a:cubicBezTo>
                  <a:cubicBezTo>
                    <a:pt x="280" y="659"/>
                    <a:pt x="122" y="1640"/>
                    <a:pt x="64" y="2350"/>
                  </a:cubicBezTo>
                  <a:cubicBezTo>
                    <a:pt x="1" y="3118"/>
                    <a:pt x="34" y="3742"/>
                    <a:pt x="34" y="3748"/>
                  </a:cubicBezTo>
                  <a:cubicBezTo>
                    <a:pt x="36" y="3762"/>
                    <a:pt x="48" y="3774"/>
                    <a:pt x="62" y="3774"/>
                  </a:cubicBezTo>
                  <a:lnTo>
                    <a:pt x="64" y="3774"/>
                  </a:lnTo>
                  <a:cubicBezTo>
                    <a:pt x="80" y="3772"/>
                    <a:pt x="91" y="3759"/>
                    <a:pt x="90" y="3745"/>
                  </a:cubicBezTo>
                  <a:cubicBezTo>
                    <a:pt x="90" y="3739"/>
                    <a:pt x="56" y="3118"/>
                    <a:pt x="119" y="2354"/>
                  </a:cubicBezTo>
                  <a:cubicBezTo>
                    <a:pt x="178" y="1651"/>
                    <a:pt x="332" y="680"/>
                    <a:pt x="740" y="43"/>
                  </a:cubicBezTo>
                  <a:cubicBezTo>
                    <a:pt x="748" y="30"/>
                    <a:pt x="744" y="12"/>
                    <a:pt x="732" y="5"/>
                  </a:cubicBezTo>
                  <a:cubicBezTo>
                    <a:pt x="728" y="2"/>
                    <a:pt x="723" y="0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36;p32">
              <a:extLst>
                <a:ext uri="{FF2B5EF4-FFF2-40B4-BE49-F238E27FC236}">
                  <a16:creationId xmlns:a16="http://schemas.microsoft.com/office/drawing/2014/main" id="{7F6C2D1C-2159-49F7-B7CF-8C69161607A7}"/>
                </a:ext>
              </a:extLst>
            </p:cNvPr>
            <p:cNvSpPr/>
            <p:nvPr/>
          </p:nvSpPr>
          <p:spPr>
            <a:xfrm>
              <a:off x="6304076" y="2238006"/>
              <a:ext cx="359288" cy="888839"/>
            </a:xfrm>
            <a:custGeom>
              <a:avLst/>
              <a:gdLst/>
              <a:ahLst/>
              <a:cxnLst/>
              <a:rect l="l" t="t" r="r" b="b"/>
              <a:pathLst>
                <a:path w="5784" h="14309" extrusionOk="0">
                  <a:moveTo>
                    <a:pt x="2785" y="0"/>
                  </a:moveTo>
                  <a:cubicBezTo>
                    <a:pt x="2551" y="0"/>
                    <a:pt x="2257" y="79"/>
                    <a:pt x="1924" y="336"/>
                  </a:cubicBezTo>
                  <a:cubicBezTo>
                    <a:pt x="1073" y="993"/>
                    <a:pt x="1" y="3333"/>
                    <a:pt x="1" y="6036"/>
                  </a:cubicBezTo>
                  <a:cubicBezTo>
                    <a:pt x="1" y="8740"/>
                    <a:pt x="804" y="13893"/>
                    <a:pt x="804" y="13893"/>
                  </a:cubicBezTo>
                  <a:cubicBezTo>
                    <a:pt x="804" y="13893"/>
                    <a:pt x="1885" y="14309"/>
                    <a:pt x="3192" y="14309"/>
                  </a:cubicBezTo>
                  <a:cubicBezTo>
                    <a:pt x="4038" y="14309"/>
                    <a:pt x="4979" y="14135"/>
                    <a:pt x="5783" y="13560"/>
                  </a:cubicBezTo>
                  <a:lnTo>
                    <a:pt x="2696" y="8351"/>
                  </a:lnTo>
                  <a:lnTo>
                    <a:pt x="4193" y="4191"/>
                  </a:lnTo>
                  <a:lnTo>
                    <a:pt x="3368" y="190"/>
                  </a:lnTo>
                  <a:cubicBezTo>
                    <a:pt x="3368" y="190"/>
                    <a:pt x="3149" y="0"/>
                    <a:pt x="27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37;p32">
              <a:extLst>
                <a:ext uri="{FF2B5EF4-FFF2-40B4-BE49-F238E27FC236}">
                  <a16:creationId xmlns:a16="http://schemas.microsoft.com/office/drawing/2014/main" id="{B3140D66-0A47-4117-A62D-58A2A0BD3C18}"/>
                </a:ext>
              </a:extLst>
            </p:cNvPr>
            <p:cNvSpPr/>
            <p:nvPr/>
          </p:nvSpPr>
          <p:spPr>
            <a:xfrm>
              <a:off x="6491295" y="2241919"/>
              <a:ext cx="385688" cy="505015"/>
            </a:xfrm>
            <a:custGeom>
              <a:avLst/>
              <a:gdLst/>
              <a:ahLst/>
              <a:cxnLst/>
              <a:rect l="l" t="t" r="r" b="b"/>
              <a:pathLst>
                <a:path w="6209" h="8130" extrusionOk="0">
                  <a:moveTo>
                    <a:pt x="123" y="0"/>
                  </a:moveTo>
                  <a:lnTo>
                    <a:pt x="1" y="3499"/>
                  </a:lnTo>
                  <a:lnTo>
                    <a:pt x="4094" y="8129"/>
                  </a:lnTo>
                  <a:lnTo>
                    <a:pt x="6208" y="6732"/>
                  </a:lnTo>
                  <a:cubicBezTo>
                    <a:pt x="2290" y="520"/>
                    <a:pt x="123" y="0"/>
                    <a:pt x="1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38;p32">
              <a:extLst>
                <a:ext uri="{FF2B5EF4-FFF2-40B4-BE49-F238E27FC236}">
                  <a16:creationId xmlns:a16="http://schemas.microsoft.com/office/drawing/2014/main" id="{AAB220FC-0899-4D2C-A8ED-CE970DB671C8}"/>
                </a:ext>
              </a:extLst>
            </p:cNvPr>
            <p:cNvSpPr/>
            <p:nvPr/>
          </p:nvSpPr>
          <p:spPr>
            <a:xfrm>
              <a:off x="6489369" y="2457525"/>
              <a:ext cx="63298" cy="70690"/>
            </a:xfrm>
            <a:custGeom>
              <a:avLst/>
              <a:gdLst/>
              <a:ahLst/>
              <a:cxnLst/>
              <a:rect l="l" t="t" r="r" b="b"/>
              <a:pathLst>
                <a:path w="1019" h="1138" extrusionOk="0">
                  <a:moveTo>
                    <a:pt x="31" y="1"/>
                  </a:moveTo>
                  <a:cubicBezTo>
                    <a:pt x="25" y="1"/>
                    <a:pt x="19" y="3"/>
                    <a:pt x="14" y="8"/>
                  </a:cubicBezTo>
                  <a:cubicBezTo>
                    <a:pt x="2" y="18"/>
                    <a:pt x="1" y="35"/>
                    <a:pt x="11" y="47"/>
                  </a:cubicBezTo>
                  <a:lnTo>
                    <a:pt x="968" y="1129"/>
                  </a:lnTo>
                  <a:cubicBezTo>
                    <a:pt x="972" y="1135"/>
                    <a:pt x="981" y="1138"/>
                    <a:pt x="988" y="1138"/>
                  </a:cubicBezTo>
                  <a:cubicBezTo>
                    <a:pt x="994" y="1138"/>
                    <a:pt x="1001" y="1135"/>
                    <a:pt x="1006" y="1130"/>
                  </a:cubicBezTo>
                  <a:cubicBezTo>
                    <a:pt x="1017" y="1120"/>
                    <a:pt x="1019" y="1103"/>
                    <a:pt x="1009" y="1092"/>
                  </a:cubicBezTo>
                  <a:lnTo>
                    <a:pt x="52" y="10"/>
                  </a:lnTo>
                  <a:cubicBezTo>
                    <a:pt x="46" y="4"/>
                    <a:pt x="39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39;p32">
              <a:extLst>
                <a:ext uri="{FF2B5EF4-FFF2-40B4-BE49-F238E27FC236}">
                  <a16:creationId xmlns:a16="http://schemas.microsoft.com/office/drawing/2014/main" id="{D144D7E4-3161-46C7-BC1A-D2BAF405F9FC}"/>
                </a:ext>
              </a:extLst>
            </p:cNvPr>
            <p:cNvSpPr/>
            <p:nvPr/>
          </p:nvSpPr>
          <p:spPr>
            <a:xfrm>
              <a:off x="6321965" y="2663504"/>
              <a:ext cx="228841" cy="170016"/>
            </a:xfrm>
            <a:custGeom>
              <a:avLst/>
              <a:gdLst/>
              <a:ahLst/>
              <a:cxnLst/>
              <a:rect l="l" t="t" r="r" b="b"/>
              <a:pathLst>
                <a:path w="3684" h="2737" extrusionOk="0">
                  <a:moveTo>
                    <a:pt x="1819" y="0"/>
                  </a:moveTo>
                  <a:cubicBezTo>
                    <a:pt x="1784" y="0"/>
                    <a:pt x="1748" y="8"/>
                    <a:pt x="1715" y="24"/>
                  </a:cubicBezTo>
                  <a:cubicBezTo>
                    <a:pt x="1613" y="72"/>
                    <a:pt x="1553" y="186"/>
                    <a:pt x="1569" y="300"/>
                  </a:cubicBezTo>
                  <a:lnTo>
                    <a:pt x="1614" y="614"/>
                  </a:lnTo>
                  <a:lnTo>
                    <a:pt x="205" y="932"/>
                  </a:lnTo>
                  <a:cubicBezTo>
                    <a:pt x="91" y="958"/>
                    <a:pt x="0" y="1062"/>
                    <a:pt x="5" y="1182"/>
                  </a:cubicBezTo>
                  <a:cubicBezTo>
                    <a:pt x="9" y="1315"/>
                    <a:pt x="113" y="1413"/>
                    <a:pt x="234" y="1413"/>
                  </a:cubicBezTo>
                  <a:cubicBezTo>
                    <a:pt x="241" y="1413"/>
                    <a:pt x="248" y="1413"/>
                    <a:pt x="254" y="1412"/>
                  </a:cubicBezTo>
                  <a:lnTo>
                    <a:pt x="532" y="1417"/>
                  </a:lnTo>
                  <a:lnTo>
                    <a:pt x="282" y="1472"/>
                  </a:lnTo>
                  <a:cubicBezTo>
                    <a:pt x="174" y="1497"/>
                    <a:pt x="89" y="1598"/>
                    <a:pt x="97" y="1712"/>
                  </a:cubicBezTo>
                  <a:cubicBezTo>
                    <a:pt x="105" y="1831"/>
                    <a:pt x="199" y="1916"/>
                    <a:pt x="307" y="1916"/>
                  </a:cubicBezTo>
                  <a:cubicBezTo>
                    <a:pt x="319" y="1916"/>
                    <a:pt x="330" y="1915"/>
                    <a:pt x="342" y="1913"/>
                  </a:cubicBezTo>
                  <a:lnTo>
                    <a:pt x="510" y="1893"/>
                  </a:lnTo>
                  <a:lnTo>
                    <a:pt x="510" y="1893"/>
                  </a:lnTo>
                  <a:cubicBezTo>
                    <a:pt x="373" y="1940"/>
                    <a:pt x="287" y="2045"/>
                    <a:pt x="307" y="2147"/>
                  </a:cubicBezTo>
                  <a:cubicBezTo>
                    <a:pt x="324" y="2251"/>
                    <a:pt x="411" y="2325"/>
                    <a:pt x="510" y="2325"/>
                  </a:cubicBezTo>
                  <a:cubicBezTo>
                    <a:pt x="521" y="2325"/>
                    <a:pt x="531" y="2324"/>
                    <a:pt x="542" y="2322"/>
                  </a:cubicBezTo>
                  <a:lnTo>
                    <a:pt x="768" y="2271"/>
                  </a:lnTo>
                  <a:lnTo>
                    <a:pt x="768" y="2271"/>
                  </a:lnTo>
                  <a:cubicBezTo>
                    <a:pt x="542" y="2322"/>
                    <a:pt x="525" y="2436"/>
                    <a:pt x="539" y="2515"/>
                  </a:cubicBezTo>
                  <a:cubicBezTo>
                    <a:pt x="559" y="2612"/>
                    <a:pt x="641" y="2680"/>
                    <a:pt x="734" y="2680"/>
                  </a:cubicBezTo>
                  <a:cubicBezTo>
                    <a:pt x="744" y="2680"/>
                    <a:pt x="755" y="2679"/>
                    <a:pt x="766" y="2677"/>
                  </a:cubicBezTo>
                  <a:cubicBezTo>
                    <a:pt x="766" y="2677"/>
                    <a:pt x="1832" y="2597"/>
                    <a:pt x="1864" y="2594"/>
                  </a:cubicBezTo>
                  <a:cubicBezTo>
                    <a:pt x="1965" y="2677"/>
                    <a:pt x="2182" y="2737"/>
                    <a:pt x="2467" y="2737"/>
                  </a:cubicBezTo>
                  <a:cubicBezTo>
                    <a:pt x="2804" y="2737"/>
                    <a:pt x="3236" y="2654"/>
                    <a:pt x="3683" y="2430"/>
                  </a:cubicBezTo>
                  <a:lnTo>
                    <a:pt x="2963" y="1415"/>
                  </a:lnTo>
                  <a:lnTo>
                    <a:pt x="2014" y="98"/>
                  </a:lnTo>
                  <a:cubicBezTo>
                    <a:pt x="1967" y="35"/>
                    <a:pt x="1894" y="0"/>
                    <a:pt x="1819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40;p32">
              <a:extLst>
                <a:ext uri="{FF2B5EF4-FFF2-40B4-BE49-F238E27FC236}">
                  <a16:creationId xmlns:a16="http://schemas.microsoft.com/office/drawing/2014/main" id="{7324077C-782D-4ECA-AB61-4CC1A896E0A1}"/>
                </a:ext>
              </a:extLst>
            </p:cNvPr>
            <p:cNvSpPr/>
            <p:nvPr/>
          </p:nvSpPr>
          <p:spPr>
            <a:xfrm>
              <a:off x="6506016" y="2712638"/>
              <a:ext cx="169270" cy="112308"/>
            </a:xfrm>
            <a:custGeom>
              <a:avLst/>
              <a:gdLst/>
              <a:ahLst/>
              <a:cxnLst/>
              <a:rect l="l" t="t" r="r" b="b"/>
              <a:pathLst>
                <a:path w="2725" h="1808" extrusionOk="0">
                  <a:moveTo>
                    <a:pt x="2341" y="1"/>
                  </a:moveTo>
                  <a:lnTo>
                    <a:pt x="0" y="626"/>
                  </a:lnTo>
                  <a:lnTo>
                    <a:pt x="317" y="1807"/>
                  </a:lnTo>
                  <a:lnTo>
                    <a:pt x="2725" y="1407"/>
                  </a:lnTo>
                  <a:lnTo>
                    <a:pt x="2341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41;p32">
              <a:extLst>
                <a:ext uri="{FF2B5EF4-FFF2-40B4-BE49-F238E27FC236}">
                  <a16:creationId xmlns:a16="http://schemas.microsoft.com/office/drawing/2014/main" id="{D639CBF6-1156-4F3B-9AFA-905CFD90FF18}"/>
                </a:ext>
              </a:extLst>
            </p:cNvPr>
            <p:cNvSpPr/>
            <p:nvPr/>
          </p:nvSpPr>
          <p:spPr>
            <a:xfrm>
              <a:off x="6530738" y="2626172"/>
              <a:ext cx="371276" cy="207348"/>
            </a:xfrm>
            <a:custGeom>
              <a:avLst/>
              <a:gdLst/>
              <a:ahLst/>
              <a:cxnLst/>
              <a:rect l="l" t="t" r="r" b="b"/>
              <a:pathLst>
                <a:path w="5977" h="3338" extrusionOk="0">
                  <a:moveTo>
                    <a:pt x="4544" y="0"/>
                  </a:moveTo>
                  <a:cubicBezTo>
                    <a:pt x="4397" y="0"/>
                    <a:pt x="4248" y="26"/>
                    <a:pt x="4103" y="82"/>
                  </a:cubicBezTo>
                  <a:lnTo>
                    <a:pt x="1" y="1483"/>
                  </a:lnTo>
                  <a:lnTo>
                    <a:pt x="868" y="3338"/>
                  </a:lnTo>
                  <a:lnTo>
                    <a:pt x="4821" y="2454"/>
                  </a:lnTo>
                  <a:cubicBezTo>
                    <a:pt x="5560" y="2285"/>
                    <a:pt x="5976" y="1499"/>
                    <a:pt x="5702" y="793"/>
                  </a:cubicBezTo>
                  <a:cubicBezTo>
                    <a:pt x="5510" y="301"/>
                    <a:pt x="5041" y="0"/>
                    <a:pt x="45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342;p32">
              <a:extLst>
                <a:ext uri="{FF2B5EF4-FFF2-40B4-BE49-F238E27FC236}">
                  <a16:creationId xmlns:a16="http://schemas.microsoft.com/office/drawing/2014/main" id="{79B68549-523A-4242-8470-D7A087F14D8C}"/>
                </a:ext>
              </a:extLst>
            </p:cNvPr>
            <p:cNvSpPr/>
            <p:nvPr/>
          </p:nvSpPr>
          <p:spPr>
            <a:xfrm>
              <a:off x="6673233" y="2638098"/>
              <a:ext cx="89076" cy="32612"/>
            </a:xfrm>
            <a:custGeom>
              <a:avLst/>
              <a:gdLst/>
              <a:ahLst/>
              <a:cxnLst/>
              <a:rect l="l" t="t" r="r" b="b"/>
              <a:pathLst>
                <a:path w="1434" h="525" extrusionOk="0">
                  <a:moveTo>
                    <a:pt x="1402" y="0"/>
                  </a:moveTo>
                  <a:cubicBezTo>
                    <a:pt x="1399" y="0"/>
                    <a:pt x="1396" y="1"/>
                    <a:pt x="1392" y="2"/>
                  </a:cubicBezTo>
                  <a:lnTo>
                    <a:pt x="23" y="471"/>
                  </a:lnTo>
                  <a:cubicBezTo>
                    <a:pt x="8" y="475"/>
                    <a:pt x="1" y="491"/>
                    <a:pt x="7" y="506"/>
                  </a:cubicBezTo>
                  <a:cubicBezTo>
                    <a:pt x="10" y="517"/>
                    <a:pt x="21" y="525"/>
                    <a:pt x="33" y="525"/>
                  </a:cubicBezTo>
                  <a:cubicBezTo>
                    <a:pt x="36" y="525"/>
                    <a:pt x="39" y="523"/>
                    <a:pt x="42" y="523"/>
                  </a:cubicBezTo>
                  <a:lnTo>
                    <a:pt x="1411" y="55"/>
                  </a:lnTo>
                  <a:cubicBezTo>
                    <a:pt x="1426" y="49"/>
                    <a:pt x="1433" y="34"/>
                    <a:pt x="1429" y="20"/>
                  </a:cubicBezTo>
                  <a:cubicBezTo>
                    <a:pt x="1424" y="8"/>
                    <a:pt x="1413" y="0"/>
                    <a:pt x="1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9183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  <a:endParaRPr lang="vi-VN" dirty="0"/>
          </a:p>
        </p:txBody>
      </p:sp>
      <p:grpSp>
        <p:nvGrpSpPr>
          <p:cNvPr id="5" name="Google Shape;110;p16">
            <a:extLst>
              <a:ext uri="{FF2B5EF4-FFF2-40B4-BE49-F238E27FC236}">
                <a16:creationId xmlns:a16="http://schemas.microsoft.com/office/drawing/2014/main" id="{05406D14-7463-4056-A23F-B031DE27171B}"/>
              </a:ext>
            </a:extLst>
          </p:cNvPr>
          <p:cNvGrpSpPr/>
          <p:nvPr/>
        </p:nvGrpSpPr>
        <p:grpSpPr>
          <a:xfrm>
            <a:off x="7180311" y="2799022"/>
            <a:ext cx="1190912" cy="2237828"/>
            <a:chOff x="5612100" y="1720700"/>
            <a:chExt cx="1531982" cy="2878728"/>
          </a:xfrm>
        </p:grpSpPr>
        <p:sp>
          <p:nvSpPr>
            <p:cNvPr id="7" name="Google Shape;111;p16">
              <a:extLst>
                <a:ext uri="{FF2B5EF4-FFF2-40B4-BE49-F238E27FC236}">
                  <a16:creationId xmlns:a16="http://schemas.microsoft.com/office/drawing/2014/main" id="{D0D7B73C-8FC6-47E7-904A-4B961174A0D7}"/>
                </a:ext>
              </a:extLst>
            </p:cNvPr>
            <p:cNvSpPr/>
            <p:nvPr/>
          </p:nvSpPr>
          <p:spPr>
            <a:xfrm>
              <a:off x="6000389" y="4412020"/>
              <a:ext cx="389228" cy="187408"/>
            </a:xfrm>
            <a:custGeom>
              <a:avLst/>
              <a:gdLst/>
              <a:ahLst/>
              <a:cxnLst/>
              <a:rect l="l" t="t" r="r" b="b"/>
              <a:pathLst>
                <a:path w="6266" h="3017" extrusionOk="0">
                  <a:moveTo>
                    <a:pt x="5809" y="0"/>
                  </a:moveTo>
                  <a:cubicBezTo>
                    <a:pt x="5807" y="0"/>
                    <a:pt x="5807" y="0"/>
                    <a:pt x="5807" y="0"/>
                  </a:cubicBezTo>
                  <a:lnTo>
                    <a:pt x="2359" y="2209"/>
                  </a:lnTo>
                  <a:cubicBezTo>
                    <a:pt x="2332" y="2209"/>
                    <a:pt x="2304" y="2209"/>
                    <a:pt x="2277" y="2209"/>
                  </a:cubicBezTo>
                  <a:cubicBezTo>
                    <a:pt x="234" y="2209"/>
                    <a:pt x="1" y="3017"/>
                    <a:pt x="1" y="3017"/>
                  </a:cubicBezTo>
                  <a:lnTo>
                    <a:pt x="4498" y="3017"/>
                  </a:lnTo>
                  <a:lnTo>
                    <a:pt x="5807" y="1509"/>
                  </a:lnTo>
                  <a:lnTo>
                    <a:pt x="5807" y="3017"/>
                  </a:lnTo>
                  <a:lnTo>
                    <a:pt x="6245" y="3017"/>
                  </a:lnTo>
                  <a:cubicBezTo>
                    <a:pt x="6245" y="3017"/>
                    <a:pt x="6223" y="1729"/>
                    <a:pt x="6245" y="856"/>
                  </a:cubicBezTo>
                  <a:cubicBezTo>
                    <a:pt x="6266" y="16"/>
                    <a:pt x="5842" y="0"/>
                    <a:pt x="58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12;p16">
              <a:extLst>
                <a:ext uri="{FF2B5EF4-FFF2-40B4-BE49-F238E27FC236}">
                  <a16:creationId xmlns:a16="http://schemas.microsoft.com/office/drawing/2014/main" id="{23F06E64-1252-4CFF-B6C8-3E2D3A35BE20}"/>
                </a:ext>
              </a:extLst>
            </p:cNvPr>
            <p:cNvSpPr/>
            <p:nvPr/>
          </p:nvSpPr>
          <p:spPr>
            <a:xfrm>
              <a:off x="6134995" y="4300707"/>
              <a:ext cx="226108" cy="249774"/>
            </a:xfrm>
            <a:custGeom>
              <a:avLst/>
              <a:gdLst/>
              <a:ahLst/>
              <a:cxnLst/>
              <a:rect l="l" t="t" r="r" b="b"/>
              <a:pathLst>
                <a:path w="3640" h="4021" extrusionOk="0">
                  <a:moveTo>
                    <a:pt x="1890" y="0"/>
                  </a:moveTo>
                  <a:lnTo>
                    <a:pt x="2152" y="1792"/>
                  </a:lnTo>
                  <a:lnTo>
                    <a:pt x="1" y="4020"/>
                  </a:lnTo>
                  <a:lnTo>
                    <a:pt x="991" y="4020"/>
                  </a:lnTo>
                  <a:cubicBezTo>
                    <a:pt x="1454" y="4020"/>
                    <a:pt x="1899" y="3850"/>
                    <a:pt x="2241" y="3537"/>
                  </a:cubicBezTo>
                  <a:cubicBezTo>
                    <a:pt x="2704" y="3117"/>
                    <a:pt x="3327" y="2468"/>
                    <a:pt x="3640" y="1792"/>
                  </a:cubicBezTo>
                  <a:lnTo>
                    <a:pt x="3640" y="669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13;p16">
              <a:extLst>
                <a:ext uri="{FF2B5EF4-FFF2-40B4-BE49-F238E27FC236}">
                  <a16:creationId xmlns:a16="http://schemas.microsoft.com/office/drawing/2014/main" id="{0FA55786-B575-4E1C-9567-AA11B5DA8E7D}"/>
                </a:ext>
              </a:extLst>
            </p:cNvPr>
            <p:cNvSpPr/>
            <p:nvPr/>
          </p:nvSpPr>
          <p:spPr>
            <a:xfrm>
              <a:off x="6096856" y="2706674"/>
              <a:ext cx="301084" cy="1656363"/>
            </a:xfrm>
            <a:custGeom>
              <a:avLst/>
              <a:gdLst/>
              <a:ahLst/>
              <a:cxnLst/>
              <a:rect l="l" t="t" r="r" b="b"/>
              <a:pathLst>
                <a:path w="4847" h="26665" extrusionOk="0">
                  <a:moveTo>
                    <a:pt x="1579" y="0"/>
                  </a:moveTo>
                  <a:cubicBezTo>
                    <a:pt x="1579" y="0"/>
                    <a:pt x="0" y="3823"/>
                    <a:pt x="866" y="14554"/>
                  </a:cubicBezTo>
                  <a:cubicBezTo>
                    <a:pt x="1733" y="25286"/>
                    <a:pt x="1993" y="26664"/>
                    <a:pt x="1993" y="26664"/>
                  </a:cubicBezTo>
                  <a:lnTo>
                    <a:pt x="4847" y="26619"/>
                  </a:lnTo>
                  <a:lnTo>
                    <a:pt x="41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14;p16">
              <a:extLst>
                <a:ext uri="{FF2B5EF4-FFF2-40B4-BE49-F238E27FC236}">
                  <a16:creationId xmlns:a16="http://schemas.microsoft.com/office/drawing/2014/main" id="{BFE4D640-68CD-4C49-8814-2F0C706184BB}"/>
                </a:ext>
              </a:extLst>
            </p:cNvPr>
            <p:cNvSpPr/>
            <p:nvPr/>
          </p:nvSpPr>
          <p:spPr>
            <a:xfrm>
              <a:off x="6754854" y="4412020"/>
              <a:ext cx="389228" cy="187408"/>
            </a:xfrm>
            <a:custGeom>
              <a:avLst/>
              <a:gdLst/>
              <a:ahLst/>
              <a:cxnLst/>
              <a:rect l="l" t="t" r="r" b="b"/>
              <a:pathLst>
                <a:path w="6266" h="3017" extrusionOk="0">
                  <a:moveTo>
                    <a:pt x="456" y="0"/>
                  </a:moveTo>
                  <a:cubicBezTo>
                    <a:pt x="423" y="0"/>
                    <a:pt x="0" y="16"/>
                    <a:pt x="22" y="856"/>
                  </a:cubicBezTo>
                  <a:cubicBezTo>
                    <a:pt x="43" y="1729"/>
                    <a:pt x="22" y="3017"/>
                    <a:pt x="22" y="3017"/>
                  </a:cubicBezTo>
                  <a:lnTo>
                    <a:pt x="458" y="3017"/>
                  </a:lnTo>
                  <a:lnTo>
                    <a:pt x="458" y="1509"/>
                  </a:lnTo>
                  <a:lnTo>
                    <a:pt x="1768" y="3017"/>
                  </a:lnTo>
                  <a:lnTo>
                    <a:pt x="6265" y="3017"/>
                  </a:lnTo>
                  <a:cubicBezTo>
                    <a:pt x="6265" y="3017"/>
                    <a:pt x="6031" y="2209"/>
                    <a:pt x="3989" y="2209"/>
                  </a:cubicBezTo>
                  <a:cubicBezTo>
                    <a:pt x="3962" y="2209"/>
                    <a:pt x="3935" y="2209"/>
                    <a:pt x="3907" y="2209"/>
                  </a:cubicBezTo>
                  <a:lnTo>
                    <a:pt x="458" y="0"/>
                  </a:lnTo>
                  <a:cubicBezTo>
                    <a:pt x="458" y="0"/>
                    <a:pt x="457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5;p16">
              <a:extLst>
                <a:ext uri="{FF2B5EF4-FFF2-40B4-BE49-F238E27FC236}">
                  <a16:creationId xmlns:a16="http://schemas.microsoft.com/office/drawing/2014/main" id="{989D146D-4A5C-41D2-B2D0-43609DD857BB}"/>
                </a:ext>
              </a:extLst>
            </p:cNvPr>
            <p:cNvSpPr/>
            <p:nvPr/>
          </p:nvSpPr>
          <p:spPr>
            <a:xfrm>
              <a:off x="6713422" y="4221881"/>
              <a:ext cx="296052" cy="328602"/>
            </a:xfrm>
            <a:custGeom>
              <a:avLst/>
              <a:gdLst/>
              <a:ahLst/>
              <a:cxnLst/>
              <a:rect l="l" t="t" r="r" b="b"/>
              <a:pathLst>
                <a:path w="4766" h="5290" extrusionOk="0">
                  <a:moveTo>
                    <a:pt x="1752" y="0"/>
                  </a:moveTo>
                  <a:lnTo>
                    <a:pt x="1" y="669"/>
                  </a:lnTo>
                  <a:lnTo>
                    <a:pt x="1125" y="3061"/>
                  </a:lnTo>
                  <a:cubicBezTo>
                    <a:pt x="1439" y="3737"/>
                    <a:pt x="2061" y="4386"/>
                    <a:pt x="2524" y="4806"/>
                  </a:cubicBezTo>
                  <a:cubicBezTo>
                    <a:pt x="2867" y="5119"/>
                    <a:pt x="3313" y="5289"/>
                    <a:pt x="3775" y="5289"/>
                  </a:cubicBezTo>
                  <a:lnTo>
                    <a:pt x="4765" y="5289"/>
                  </a:lnTo>
                  <a:lnTo>
                    <a:pt x="2613" y="3061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16;p16">
              <a:extLst>
                <a:ext uri="{FF2B5EF4-FFF2-40B4-BE49-F238E27FC236}">
                  <a16:creationId xmlns:a16="http://schemas.microsoft.com/office/drawing/2014/main" id="{7F0FF97C-9AB4-4800-B6F5-9BAA811E7792}"/>
                </a:ext>
              </a:extLst>
            </p:cNvPr>
            <p:cNvSpPr/>
            <p:nvPr/>
          </p:nvSpPr>
          <p:spPr>
            <a:xfrm>
              <a:off x="6196615" y="2706674"/>
              <a:ext cx="712798" cy="1663507"/>
            </a:xfrm>
            <a:custGeom>
              <a:avLst/>
              <a:gdLst/>
              <a:ahLst/>
              <a:cxnLst/>
              <a:rect l="l" t="t" r="r" b="b"/>
              <a:pathLst>
                <a:path w="11475" h="26780" extrusionOk="0">
                  <a:moveTo>
                    <a:pt x="808" y="0"/>
                  </a:moveTo>
                  <a:lnTo>
                    <a:pt x="0" y="2059"/>
                  </a:lnTo>
                  <a:lnTo>
                    <a:pt x="8424" y="26779"/>
                  </a:lnTo>
                  <a:lnTo>
                    <a:pt x="11475" y="26619"/>
                  </a:lnTo>
                  <a:cubicBezTo>
                    <a:pt x="11475" y="26619"/>
                    <a:pt x="8337" y="13173"/>
                    <a:pt x="6729" y="7480"/>
                  </a:cubicBezTo>
                  <a:cubicBezTo>
                    <a:pt x="5250" y="2239"/>
                    <a:pt x="4412" y="0"/>
                    <a:pt x="4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17;p16">
              <a:extLst>
                <a:ext uri="{FF2B5EF4-FFF2-40B4-BE49-F238E27FC236}">
                  <a16:creationId xmlns:a16="http://schemas.microsoft.com/office/drawing/2014/main" id="{B3FD37CF-D186-47EF-93AD-C75828075345}"/>
                </a:ext>
              </a:extLst>
            </p:cNvPr>
            <p:cNvSpPr/>
            <p:nvPr/>
          </p:nvSpPr>
          <p:spPr>
            <a:xfrm>
              <a:off x="6272769" y="3059807"/>
              <a:ext cx="102121" cy="283504"/>
            </a:xfrm>
            <a:custGeom>
              <a:avLst/>
              <a:gdLst/>
              <a:ahLst/>
              <a:cxnLst/>
              <a:rect l="l" t="t" r="r" b="b"/>
              <a:pathLst>
                <a:path w="1644" h="4564" extrusionOk="0">
                  <a:moveTo>
                    <a:pt x="31" y="0"/>
                  </a:moveTo>
                  <a:cubicBezTo>
                    <a:pt x="29" y="0"/>
                    <a:pt x="26" y="1"/>
                    <a:pt x="23" y="2"/>
                  </a:cubicBezTo>
                  <a:cubicBezTo>
                    <a:pt x="8" y="7"/>
                    <a:pt x="1" y="23"/>
                    <a:pt x="7" y="37"/>
                  </a:cubicBezTo>
                  <a:lnTo>
                    <a:pt x="1585" y="4546"/>
                  </a:lnTo>
                  <a:cubicBezTo>
                    <a:pt x="1590" y="4556"/>
                    <a:pt x="1600" y="4563"/>
                    <a:pt x="1612" y="4563"/>
                  </a:cubicBezTo>
                  <a:cubicBezTo>
                    <a:pt x="1615" y="4563"/>
                    <a:pt x="1617" y="4563"/>
                    <a:pt x="1620" y="4562"/>
                  </a:cubicBezTo>
                  <a:cubicBezTo>
                    <a:pt x="1635" y="4557"/>
                    <a:pt x="1644" y="4541"/>
                    <a:pt x="1638" y="4527"/>
                  </a:cubicBezTo>
                  <a:lnTo>
                    <a:pt x="59" y="19"/>
                  </a:lnTo>
                  <a:cubicBezTo>
                    <a:pt x="55" y="7"/>
                    <a:pt x="43" y="0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18;p16">
              <a:extLst>
                <a:ext uri="{FF2B5EF4-FFF2-40B4-BE49-F238E27FC236}">
                  <a16:creationId xmlns:a16="http://schemas.microsoft.com/office/drawing/2014/main" id="{66EF67D9-8036-40B3-871E-1741BCBB1084}"/>
                </a:ext>
              </a:extLst>
            </p:cNvPr>
            <p:cNvSpPr/>
            <p:nvPr/>
          </p:nvSpPr>
          <p:spPr>
            <a:xfrm>
              <a:off x="6143754" y="1819652"/>
              <a:ext cx="558312" cy="332701"/>
            </a:xfrm>
            <a:custGeom>
              <a:avLst/>
              <a:gdLst/>
              <a:ahLst/>
              <a:cxnLst/>
              <a:rect l="l" t="t" r="r" b="b"/>
              <a:pathLst>
                <a:path w="8988" h="5356" extrusionOk="0">
                  <a:moveTo>
                    <a:pt x="7444" y="1"/>
                  </a:moveTo>
                  <a:lnTo>
                    <a:pt x="2354" y="525"/>
                  </a:lnTo>
                  <a:cubicBezTo>
                    <a:pt x="2354" y="525"/>
                    <a:pt x="2052" y="1763"/>
                    <a:pt x="854" y="2171"/>
                  </a:cubicBezTo>
                  <a:cubicBezTo>
                    <a:pt x="0" y="2463"/>
                    <a:pt x="280" y="3679"/>
                    <a:pt x="280" y="3679"/>
                  </a:cubicBezTo>
                  <a:cubicBezTo>
                    <a:pt x="2339" y="5022"/>
                    <a:pt x="4483" y="5355"/>
                    <a:pt x="6106" y="5355"/>
                  </a:cubicBezTo>
                  <a:cubicBezTo>
                    <a:pt x="7708" y="5355"/>
                    <a:pt x="8801" y="5030"/>
                    <a:pt x="8801" y="5030"/>
                  </a:cubicBezTo>
                  <a:cubicBezTo>
                    <a:pt x="8988" y="3656"/>
                    <a:pt x="7425" y="3793"/>
                    <a:pt x="7666" y="2375"/>
                  </a:cubicBezTo>
                  <a:cubicBezTo>
                    <a:pt x="7901" y="990"/>
                    <a:pt x="7444" y="1"/>
                    <a:pt x="7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19;p16">
              <a:extLst>
                <a:ext uri="{FF2B5EF4-FFF2-40B4-BE49-F238E27FC236}">
                  <a16:creationId xmlns:a16="http://schemas.microsoft.com/office/drawing/2014/main" id="{02A3FBF4-A033-4205-8332-95BB25548115}"/>
                </a:ext>
              </a:extLst>
            </p:cNvPr>
            <p:cNvSpPr/>
            <p:nvPr/>
          </p:nvSpPr>
          <p:spPr>
            <a:xfrm>
              <a:off x="6279043" y="1720700"/>
              <a:ext cx="349846" cy="306985"/>
            </a:xfrm>
            <a:custGeom>
              <a:avLst/>
              <a:gdLst/>
              <a:ahLst/>
              <a:cxnLst/>
              <a:rect l="l" t="t" r="r" b="b"/>
              <a:pathLst>
                <a:path w="5632" h="4942" extrusionOk="0">
                  <a:moveTo>
                    <a:pt x="2759" y="1"/>
                  </a:moveTo>
                  <a:cubicBezTo>
                    <a:pt x="1465" y="1"/>
                    <a:pt x="352" y="885"/>
                    <a:pt x="185" y="2112"/>
                  </a:cubicBezTo>
                  <a:cubicBezTo>
                    <a:pt x="1" y="3462"/>
                    <a:pt x="1030" y="4717"/>
                    <a:pt x="2483" y="4914"/>
                  </a:cubicBezTo>
                  <a:cubicBezTo>
                    <a:pt x="2614" y="4932"/>
                    <a:pt x="2744" y="4941"/>
                    <a:pt x="2873" y="4941"/>
                  </a:cubicBezTo>
                  <a:cubicBezTo>
                    <a:pt x="4168" y="4941"/>
                    <a:pt x="5281" y="4057"/>
                    <a:pt x="5447" y="2829"/>
                  </a:cubicBezTo>
                  <a:cubicBezTo>
                    <a:pt x="5631" y="1479"/>
                    <a:pt x="4602" y="224"/>
                    <a:pt x="3149" y="27"/>
                  </a:cubicBezTo>
                  <a:cubicBezTo>
                    <a:pt x="3018" y="9"/>
                    <a:pt x="2888" y="1"/>
                    <a:pt x="2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20;p16">
              <a:extLst>
                <a:ext uri="{FF2B5EF4-FFF2-40B4-BE49-F238E27FC236}">
                  <a16:creationId xmlns:a16="http://schemas.microsoft.com/office/drawing/2014/main" id="{B858A93E-7F14-4DB1-9812-526A9565614B}"/>
                </a:ext>
              </a:extLst>
            </p:cNvPr>
            <p:cNvSpPr/>
            <p:nvPr/>
          </p:nvSpPr>
          <p:spPr>
            <a:xfrm>
              <a:off x="6344389" y="2000100"/>
              <a:ext cx="124546" cy="251327"/>
            </a:xfrm>
            <a:custGeom>
              <a:avLst/>
              <a:gdLst/>
              <a:ahLst/>
              <a:cxnLst/>
              <a:rect l="l" t="t" r="r" b="b"/>
              <a:pathLst>
                <a:path w="2005" h="4046" extrusionOk="0">
                  <a:moveTo>
                    <a:pt x="2005" y="0"/>
                  </a:moveTo>
                  <a:lnTo>
                    <a:pt x="602" y="234"/>
                  </a:lnTo>
                  <a:lnTo>
                    <a:pt x="0" y="3787"/>
                  </a:lnTo>
                  <a:lnTo>
                    <a:pt x="1951" y="4045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21;p16">
              <a:extLst>
                <a:ext uri="{FF2B5EF4-FFF2-40B4-BE49-F238E27FC236}">
                  <a16:creationId xmlns:a16="http://schemas.microsoft.com/office/drawing/2014/main" id="{66212C51-E8C9-4EDC-B4CE-8BBA24D14D3E}"/>
                </a:ext>
              </a:extLst>
            </p:cNvPr>
            <p:cNvSpPr/>
            <p:nvPr/>
          </p:nvSpPr>
          <p:spPr>
            <a:xfrm>
              <a:off x="6359981" y="2030226"/>
              <a:ext cx="94294" cy="112992"/>
            </a:xfrm>
            <a:custGeom>
              <a:avLst/>
              <a:gdLst/>
              <a:ahLst/>
              <a:cxnLst/>
              <a:rect l="l" t="t" r="r" b="b"/>
              <a:pathLst>
                <a:path w="1518" h="1819" extrusionOk="0">
                  <a:moveTo>
                    <a:pt x="313" y="0"/>
                  </a:moveTo>
                  <a:lnTo>
                    <a:pt x="0" y="1818"/>
                  </a:lnTo>
                  <a:lnTo>
                    <a:pt x="1517" y="694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D78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22;p16">
              <a:extLst>
                <a:ext uri="{FF2B5EF4-FFF2-40B4-BE49-F238E27FC236}">
                  <a16:creationId xmlns:a16="http://schemas.microsoft.com/office/drawing/2014/main" id="{6D922E89-93E1-465A-8C98-3C503AC55253}"/>
                </a:ext>
              </a:extLst>
            </p:cNvPr>
            <p:cNvSpPr/>
            <p:nvPr/>
          </p:nvSpPr>
          <p:spPr>
            <a:xfrm>
              <a:off x="6244879" y="1901956"/>
              <a:ext cx="94108" cy="95537"/>
            </a:xfrm>
            <a:custGeom>
              <a:avLst/>
              <a:gdLst/>
              <a:ahLst/>
              <a:cxnLst/>
              <a:rect l="l" t="t" r="r" b="b"/>
              <a:pathLst>
                <a:path w="1515" h="1538" extrusionOk="0">
                  <a:moveTo>
                    <a:pt x="836" y="1"/>
                  </a:moveTo>
                  <a:cubicBezTo>
                    <a:pt x="785" y="1"/>
                    <a:pt x="731" y="9"/>
                    <a:pt x="672" y="28"/>
                  </a:cubicBezTo>
                  <a:cubicBezTo>
                    <a:pt x="0" y="241"/>
                    <a:pt x="485" y="1354"/>
                    <a:pt x="1122" y="1525"/>
                  </a:cubicBezTo>
                  <a:cubicBezTo>
                    <a:pt x="1153" y="1533"/>
                    <a:pt x="1184" y="1537"/>
                    <a:pt x="1215" y="1537"/>
                  </a:cubicBezTo>
                  <a:cubicBezTo>
                    <a:pt x="1368" y="1537"/>
                    <a:pt x="1502" y="1440"/>
                    <a:pt x="1507" y="1309"/>
                  </a:cubicBezTo>
                  <a:cubicBezTo>
                    <a:pt x="1514" y="1058"/>
                    <a:pt x="1481" y="806"/>
                    <a:pt x="1393" y="564"/>
                  </a:cubicBezTo>
                  <a:cubicBezTo>
                    <a:pt x="1291" y="282"/>
                    <a:pt x="1126" y="1"/>
                    <a:pt x="836" y="1"/>
                  </a:cubicBezTo>
                  <a:close/>
                </a:path>
              </a:pathLst>
            </a:custGeom>
            <a:solidFill>
              <a:srgbClr val="D78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23;p16">
              <a:extLst>
                <a:ext uri="{FF2B5EF4-FFF2-40B4-BE49-F238E27FC236}">
                  <a16:creationId xmlns:a16="http://schemas.microsoft.com/office/drawing/2014/main" id="{157626EF-8705-41EC-BF9D-2BB6F594D765}"/>
                </a:ext>
              </a:extLst>
            </p:cNvPr>
            <p:cNvSpPr/>
            <p:nvPr/>
          </p:nvSpPr>
          <p:spPr>
            <a:xfrm>
              <a:off x="6277863" y="1745050"/>
              <a:ext cx="344752" cy="341833"/>
            </a:xfrm>
            <a:custGeom>
              <a:avLst/>
              <a:gdLst/>
              <a:ahLst/>
              <a:cxnLst/>
              <a:rect l="l" t="t" r="r" b="b"/>
              <a:pathLst>
                <a:path w="5550" h="5503" extrusionOk="0">
                  <a:moveTo>
                    <a:pt x="2327" y="1"/>
                  </a:moveTo>
                  <a:cubicBezTo>
                    <a:pt x="2264" y="1"/>
                    <a:pt x="2200" y="3"/>
                    <a:pt x="2137" y="7"/>
                  </a:cubicBezTo>
                  <a:cubicBezTo>
                    <a:pt x="1506" y="54"/>
                    <a:pt x="670" y="332"/>
                    <a:pt x="418" y="1439"/>
                  </a:cubicBezTo>
                  <a:cubicBezTo>
                    <a:pt x="1" y="3281"/>
                    <a:pt x="94" y="4506"/>
                    <a:pt x="900" y="5136"/>
                  </a:cubicBezTo>
                  <a:cubicBezTo>
                    <a:pt x="1212" y="5379"/>
                    <a:pt x="1544" y="5502"/>
                    <a:pt x="1927" y="5502"/>
                  </a:cubicBezTo>
                  <a:cubicBezTo>
                    <a:pt x="2238" y="5502"/>
                    <a:pt x="2582" y="5421"/>
                    <a:pt x="2975" y="5258"/>
                  </a:cubicBezTo>
                  <a:cubicBezTo>
                    <a:pt x="3302" y="5123"/>
                    <a:pt x="3789" y="4534"/>
                    <a:pt x="3919" y="4188"/>
                  </a:cubicBezTo>
                  <a:lnTo>
                    <a:pt x="4297" y="3224"/>
                  </a:lnTo>
                  <a:cubicBezTo>
                    <a:pt x="4297" y="3224"/>
                    <a:pt x="5550" y="1120"/>
                    <a:pt x="3499" y="248"/>
                  </a:cubicBezTo>
                  <a:cubicBezTo>
                    <a:pt x="3129" y="91"/>
                    <a:pt x="2728" y="1"/>
                    <a:pt x="2327" y="1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24;p16">
              <a:extLst>
                <a:ext uri="{FF2B5EF4-FFF2-40B4-BE49-F238E27FC236}">
                  <a16:creationId xmlns:a16="http://schemas.microsoft.com/office/drawing/2014/main" id="{5B01662D-4A7A-4DF6-BFEE-505B1C78A1A1}"/>
                </a:ext>
              </a:extLst>
            </p:cNvPr>
            <p:cNvSpPr/>
            <p:nvPr/>
          </p:nvSpPr>
          <p:spPr>
            <a:xfrm>
              <a:off x="6338861" y="1933263"/>
              <a:ext cx="20996" cy="36152"/>
            </a:xfrm>
            <a:custGeom>
              <a:avLst/>
              <a:gdLst/>
              <a:ahLst/>
              <a:cxnLst/>
              <a:rect l="l" t="t" r="r" b="b"/>
              <a:pathLst>
                <a:path w="338" h="582" extrusionOk="0">
                  <a:moveTo>
                    <a:pt x="306" y="1"/>
                  </a:moveTo>
                  <a:cubicBezTo>
                    <a:pt x="297" y="1"/>
                    <a:pt x="289" y="5"/>
                    <a:pt x="283" y="12"/>
                  </a:cubicBezTo>
                  <a:lnTo>
                    <a:pt x="6" y="403"/>
                  </a:lnTo>
                  <a:cubicBezTo>
                    <a:pt x="1" y="409"/>
                    <a:pt x="0" y="416"/>
                    <a:pt x="1" y="424"/>
                  </a:cubicBezTo>
                  <a:cubicBezTo>
                    <a:pt x="3" y="431"/>
                    <a:pt x="7" y="437"/>
                    <a:pt x="13" y="441"/>
                  </a:cubicBezTo>
                  <a:lnTo>
                    <a:pt x="223" y="577"/>
                  </a:lnTo>
                  <a:cubicBezTo>
                    <a:pt x="228" y="580"/>
                    <a:pt x="234" y="581"/>
                    <a:pt x="238" y="581"/>
                  </a:cubicBezTo>
                  <a:cubicBezTo>
                    <a:pt x="248" y="581"/>
                    <a:pt x="257" y="577"/>
                    <a:pt x="261" y="568"/>
                  </a:cubicBezTo>
                  <a:cubicBezTo>
                    <a:pt x="269" y="555"/>
                    <a:pt x="266" y="539"/>
                    <a:pt x="253" y="530"/>
                  </a:cubicBezTo>
                  <a:lnTo>
                    <a:pt x="67" y="410"/>
                  </a:lnTo>
                  <a:lnTo>
                    <a:pt x="329" y="44"/>
                  </a:lnTo>
                  <a:cubicBezTo>
                    <a:pt x="337" y="31"/>
                    <a:pt x="334" y="15"/>
                    <a:pt x="321" y="6"/>
                  </a:cubicBezTo>
                  <a:cubicBezTo>
                    <a:pt x="317" y="3"/>
                    <a:pt x="311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25;p16">
              <a:extLst>
                <a:ext uri="{FF2B5EF4-FFF2-40B4-BE49-F238E27FC236}">
                  <a16:creationId xmlns:a16="http://schemas.microsoft.com/office/drawing/2014/main" id="{2AABFC48-DC36-4BE8-B377-D722C341B0B0}"/>
                </a:ext>
              </a:extLst>
            </p:cNvPr>
            <p:cNvSpPr/>
            <p:nvPr/>
          </p:nvSpPr>
          <p:spPr>
            <a:xfrm>
              <a:off x="6296311" y="1820521"/>
              <a:ext cx="61869" cy="24226"/>
            </a:xfrm>
            <a:custGeom>
              <a:avLst/>
              <a:gdLst/>
              <a:ahLst/>
              <a:cxnLst/>
              <a:rect l="l" t="t" r="r" b="b"/>
              <a:pathLst>
                <a:path w="996" h="390" extrusionOk="0">
                  <a:moveTo>
                    <a:pt x="559" y="0"/>
                  </a:moveTo>
                  <a:cubicBezTo>
                    <a:pt x="558" y="0"/>
                    <a:pt x="557" y="0"/>
                    <a:pt x="555" y="0"/>
                  </a:cubicBezTo>
                  <a:cubicBezTo>
                    <a:pt x="285" y="2"/>
                    <a:pt x="123" y="110"/>
                    <a:pt x="44" y="181"/>
                  </a:cubicBezTo>
                  <a:cubicBezTo>
                    <a:pt x="6" y="218"/>
                    <a:pt x="0" y="270"/>
                    <a:pt x="28" y="314"/>
                  </a:cubicBezTo>
                  <a:cubicBezTo>
                    <a:pt x="56" y="361"/>
                    <a:pt x="115" y="389"/>
                    <a:pt x="175" y="389"/>
                  </a:cubicBezTo>
                  <a:cubicBezTo>
                    <a:pt x="188" y="389"/>
                    <a:pt x="201" y="388"/>
                    <a:pt x="213" y="386"/>
                  </a:cubicBezTo>
                  <a:cubicBezTo>
                    <a:pt x="305" y="368"/>
                    <a:pt x="404" y="364"/>
                    <a:pt x="535" y="364"/>
                  </a:cubicBezTo>
                  <a:cubicBezTo>
                    <a:pt x="586" y="364"/>
                    <a:pt x="642" y="365"/>
                    <a:pt x="704" y="365"/>
                  </a:cubicBezTo>
                  <a:cubicBezTo>
                    <a:pt x="705" y="365"/>
                    <a:pt x="706" y="365"/>
                    <a:pt x="707" y="365"/>
                  </a:cubicBezTo>
                  <a:cubicBezTo>
                    <a:pt x="996" y="365"/>
                    <a:pt x="943" y="174"/>
                    <a:pt x="943" y="174"/>
                  </a:cubicBezTo>
                  <a:cubicBezTo>
                    <a:pt x="943" y="174"/>
                    <a:pt x="903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26;p16">
              <a:extLst>
                <a:ext uri="{FF2B5EF4-FFF2-40B4-BE49-F238E27FC236}">
                  <a16:creationId xmlns:a16="http://schemas.microsoft.com/office/drawing/2014/main" id="{C2FCE665-61D1-4583-BCF1-1C5CA6E60511}"/>
                </a:ext>
              </a:extLst>
            </p:cNvPr>
            <p:cNvSpPr/>
            <p:nvPr/>
          </p:nvSpPr>
          <p:spPr>
            <a:xfrm>
              <a:off x="6398803" y="1829093"/>
              <a:ext cx="96220" cy="39507"/>
            </a:xfrm>
            <a:custGeom>
              <a:avLst/>
              <a:gdLst/>
              <a:ahLst/>
              <a:cxnLst/>
              <a:rect l="l" t="t" r="r" b="b"/>
              <a:pathLst>
                <a:path w="1549" h="636" extrusionOk="0">
                  <a:moveTo>
                    <a:pt x="399" y="1"/>
                  </a:moveTo>
                  <a:cubicBezTo>
                    <a:pt x="176" y="1"/>
                    <a:pt x="120" y="87"/>
                    <a:pt x="120" y="87"/>
                  </a:cubicBezTo>
                  <a:cubicBezTo>
                    <a:pt x="120" y="87"/>
                    <a:pt x="0" y="259"/>
                    <a:pt x="397" y="347"/>
                  </a:cubicBezTo>
                  <a:cubicBezTo>
                    <a:pt x="701" y="414"/>
                    <a:pt x="1056" y="548"/>
                    <a:pt x="1222" y="611"/>
                  </a:cubicBezTo>
                  <a:cubicBezTo>
                    <a:pt x="1265" y="627"/>
                    <a:pt x="1311" y="635"/>
                    <a:pt x="1355" y="635"/>
                  </a:cubicBezTo>
                  <a:cubicBezTo>
                    <a:pt x="1409" y="635"/>
                    <a:pt x="1460" y="623"/>
                    <a:pt x="1494" y="600"/>
                  </a:cubicBezTo>
                  <a:cubicBezTo>
                    <a:pt x="1542" y="564"/>
                    <a:pt x="1548" y="512"/>
                    <a:pt x="1504" y="465"/>
                  </a:cubicBezTo>
                  <a:cubicBezTo>
                    <a:pt x="1417" y="370"/>
                    <a:pt x="1062" y="122"/>
                    <a:pt x="694" y="39"/>
                  </a:cubicBezTo>
                  <a:cubicBezTo>
                    <a:pt x="573" y="11"/>
                    <a:pt x="476" y="1"/>
                    <a:pt x="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27;p16">
              <a:extLst>
                <a:ext uri="{FF2B5EF4-FFF2-40B4-BE49-F238E27FC236}">
                  <a16:creationId xmlns:a16="http://schemas.microsoft.com/office/drawing/2014/main" id="{B6383879-6D16-4B9F-AEBC-195E63CDA424}"/>
                </a:ext>
              </a:extLst>
            </p:cNvPr>
            <p:cNvSpPr/>
            <p:nvPr/>
          </p:nvSpPr>
          <p:spPr>
            <a:xfrm>
              <a:off x="6389983" y="1895061"/>
              <a:ext cx="74106" cy="35780"/>
            </a:xfrm>
            <a:custGeom>
              <a:avLst/>
              <a:gdLst/>
              <a:ahLst/>
              <a:cxnLst/>
              <a:rect l="l" t="t" r="r" b="b"/>
              <a:pathLst>
                <a:path w="1193" h="576" extrusionOk="0">
                  <a:moveTo>
                    <a:pt x="506" y="0"/>
                  </a:moveTo>
                  <a:cubicBezTo>
                    <a:pt x="136" y="0"/>
                    <a:pt x="1" y="330"/>
                    <a:pt x="1" y="330"/>
                  </a:cubicBezTo>
                  <a:cubicBezTo>
                    <a:pt x="223" y="513"/>
                    <a:pt x="425" y="575"/>
                    <a:pt x="596" y="575"/>
                  </a:cubicBezTo>
                  <a:cubicBezTo>
                    <a:pt x="964" y="575"/>
                    <a:pt x="1192" y="287"/>
                    <a:pt x="1192" y="287"/>
                  </a:cubicBezTo>
                  <a:cubicBezTo>
                    <a:pt x="905" y="73"/>
                    <a:pt x="680" y="0"/>
                    <a:pt x="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28;p16">
              <a:extLst>
                <a:ext uri="{FF2B5EF4-FFF2-40B4-BE49-F238E27FC236}">
                  <a16:creationId xmlns:a16="http://schemas.microsoft.com/office/drawing/2014/main" id="{DAB612E1-590F-491E-B5BF-424203C4EE4D}"/>
                </a:ext>
              </a:extLst>
            </p:cNvPr>
            <p:cNvSpPr/>
            <p:nvPr/>
          </p:nvSpPr>
          <p:spPr>
            <a:xfrm>
              <a:off x="6402530" y="1894378"/>
              <a:ext cx="42426" cy="39258"/>
            </a:xfrm>
            <a:custGeom>
              <a:avLst/>
              <a:gdLst/>
              <a:ahLst/>
              <a:cxnLst/>
              <a:rect l="l" t="t" r="r" b="b"/>
              <a:pathLst>
                <a:path w="683" h="632" extrusionOk="0">
                  <a:moveTo>
                    <a:pt x="346" y="0"/>
                  </a:moveTo>
                  <a:cubicBezTo>
                    <a:pt x="208" y="0"/>
                    <a:pt x="81" y="96"/>
                    <a:pt x="44" y="239"/>
                  </a:cubicBezTo>
                  <a:cubicBezTo>
                    <a:pt x="0" y="409"/>
                    <a:pt x="98" y="579"/>
                    <a:pt x="261" y="622"/>
                  </a:cubicBezTo>
                  <a:cubicBezTo>
                    <a:pt x="287" y="628"/>
                    <a:pt x="312" y="631"/>
                    <a:pt x="337" y="631"/>
                  </a:cubicBezTo>
                  <a:cubicBezTo>
                    <a:pt x="475" y="631"/>
                    <a:pt x="601" y="536"/>
                    <a:pt x="638" y="393"/>
                  </a:cubicBezTo>
                  <a:cubicBezTo>
                    <a:pt x="682" y="223"/>
                    <a:pt x="584" y="52"/>
                    <a:pt x="421" y="10"/>
                  </a:cubicBezTo>
                  <a:cubicBezTo>
                    <a:pt x="396" y="3"/>
                    <a:pt x="371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29;p16">
              <a:extLst>
                <a:ext uri="{FF2B5EF4-FFF2-40B4-BE49-F238E27FC236}">
                  <a16:creationId xmlns:a16="http://schemas.microsoft.com/office/drawing/2014/main" id="{5AD4A838-497C-4EEC-A6DB-4DA8106F0933}"/>
                </a:ext>
              </a:extLst>
            </p:cNvPr>
            <p:cNvSpPr/>
            <p:nvPr/>
          </p:nvSpPr>
          <p:spPr>
            <a:xfrm>
              <a:off x="6388554" y="1893135"/>
              <a:ext cx="76964" cy="23480"/>
            </a:xfrm>
            <a:custGeom>
              <a:avLst/>
              <a:gdLst/>
              <a:ahLst/>
              <a:cxnLst/>
              <a:rect l="l" t="t" r="r" b="b"/>
              <a:pathLst>
                <a:path w="1239" h="378" extrusionOk="0">
                  <a:moveTo>
                    <a:pt x="522" y="1"/>
                  </a:moveTo>
                  <a:cubicBezTo>
                    <a:pt x="492" y="1"/>
                    <a:pt x="462" y="2"/>
                    <a:pt x="432" y="5"/>
                  </a:cubicBezTo>
                  <a:cubicBezTo>
                    <a:pt x="374" y="12"/>
                    <a:pt x="314" y="28"/>
                    <a:pt x="259" y="53"/>
                  </a:cubicBezTo>
                  <a:cubicBezTo>
                    <a:pt x="203" y="80"/>
                    <a:pt x="151" y="115"/>
                    <a:pt x="108" y="160"/>
                  </a:cubicBezTo>
                  <a:cubicBezTo>
                    <a:pt x="86" y="182"/>
                    <a:pt x="67" y="207"/>
                    <a:pt x="50" y="231"/>
                  </a:cubicBezTo>
                  <a:cubicBezTo>
                    <a:pt x="41" y="245"/>
                    <a:pt x="34" y="259"/>
                    <a:pt x="27" y="272"/>
                  </a:cubicBezTo>
                  <a:cubicBezTo>
                    <a:pt x="24" y="280"/>
                    <a:pt x="19" y="287"/>
                    <a:pt x="16" y="294"/>
                  </a:cubicBezTo>
                  <a:cubicBezTo>
                    <a:pt x="13" y="302"/>
                    <a:pt x="10" y="309"/>
                    <a:pt x="8" y="319"/>
                  </a:cubicBezTo>
                  <a:cubicBezTo>
                    <a:pt x="6" y="319"/>
                    <a:pt x="6" y="321"/>
                    <a:pt x="6" y="321"/>
                  </a:cubicBezTo>
                  <a:cubicBezTo>
                    <a:pt x="0" y="344"/>
                    <a:pt x="13" y="369"/>
                    <a:pt x="37" y="376"/>
                  </a:cubicBezTo>
                  <a:cubicBezTo>
                    <a:pt x="41" y="377"/>
                    <a:pt x="45" y="377"/>
                    <a:pt x="48" y="377"/>
                  </a:cubicBezTo>
                  <a:cubicBezTo>
                    <a:pt x="69" y="377"/>
                    <a:pt x="86" y="365"/>
                    <a:pt x="92" y="345"/>
                  </a:cubicBezTo>
                  <a:lnTo>
                    <a:pt x="92" y="344"/>
                  </a:lnTo>
                  <a:cubicBezTo>
                    <a:pt x="94" y="341"/>
                    <a:pt x="95" y="334"/>
                    <a:pt x="98" y="328"/>
                  </a:cubicBezTo>
                  <a:cubicBezTo>
                    <a:pt x="100" y="323"/>
                    <a:pt x="102" y="318"/>
                    <a:pt x="105" y="312"/>
                  </a:cubicBezTo>
                  <a:cubicBezTo>
                    <a:pt x="110" y="300"/>
                    <a:pt x="116" y="288"/>
                    <a:pt x="123" y="278"/>
                  </a:cubicBezTo>
                  <a:cubicBezTo>
                    <a:pt x="136" y="256"/>
                    <a:pt x="151" y="236"/>
                    <a:pt x="168" y="215"/>
                  </a:cubicBezTo>
                  <a:cubicBezTo>
                    <a:pt x="203" y="177"/>
                    <a:pt x="244" y="145"/>
                    <a:pt x="291" y="122"/>
                  </a:cubicBezTo>
                  <a:cubicBezTo>
                    <a:pt x="372" y="82"/>
                    <a:pt x="464" y="67"/>
                    <a:pt x="557" y="67"/>
                  </a:cubicBezTo>
                  <a:cubicBezTo>
                    <a:pt x="573" y="67"/>
                    <a:pt x="589" y="67"/>
                    <a:pt x="605" y="68"/>
                  </a:cubicBezTo>
                  <a:cubicBezTo>
                    <a:pt x="631" y="69"/>
                    <a:pt x="657" y="75"/>
                    <a:pt x="685" y="80"/>
                  </a:cubicBezTo>
                  <a:cubicBezTo>
                    <a:pt x="711" y="85"/>
                    <a:pt x="739" y="91"/>
                    <a:pt x="765" y="99"/>
                  </a:cubicBezTo>
                  <a:cubicBezTo>
                    <a:pt x="818" y="113"/>
                    <a:pt x="871" y="132"/>
                    <a:pt x="922" y="154"/>
                  </a:cubicBezTo>
                  <a:cubicBezTo>
                    <a:pt x="1024" y="198"/>
                    <a:pt x="1119" y="258"/>
                    <a:pt x="1199" y="334"/>
                  </a:cubicBezTo>
                  <a:cubicBezTo>
                    <a:pt x="1203" y="337"/>
                    <a:pt x="1208" y="339"/>
                    <a:pt x="1214" y="339"/>
                  </a:cubicBezTo>
                  <a:cubicBezTo>
                    <a:pt x="1219" y="339"/>
                    <a:pt x="1225" y="337"/>
                    <a:pt x="1230" y="332"/>
                  </a:cubicBezTo>
                  <a:cubicBezTo>
                    <a:pt x="1238" y="323"/>
                    <a:pt x="1238" y="310"/>
                    <a:pt x="1230" y="302"/>
                  </a:cubicBezTo>
                  <a:cubicBezTo>
                    <a:pt x="1148" y="220"/>
                    <a:pt x="1049" y="154"/>
                    <a:pt x="944" y="106"/>
                  </a:cubicBezTo>
                  <a:cubicBezTo>
                    <a:pt x="891" y="81"/>
                    <a:pt x="837" y="59"/>
                    <a:pt x="781" y="43"/>
                  </a:cubicBezTo>
                  <a:cubicBezTo>
                    <a:pt x="754" y="34"/>
                    <a:pt x="726" y="27"/>
                    <a:pt x="698" y="20"/>
                  </a:cubicBezTo>
                  <a:cubicBezTo>
                    <a:pt x="669" y="14"/>
                    <a:pt x="641" y="7"/>
                    <a:pt x="611" y="5"/>
                  </a:cubicBezTo>
                  <a:cubicBezTo>
                    <a:pt x="581" y="2"/>
                    <a:pt x="551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30;p16">
              <a:extLst>
                <a:ext uri="{FF2B5EF4-FFF2-40B4-BE49-F238E27FC236}">
                  <a16:creationId xmlns:a16="http://schemas.microsoft.com/office/drawing/2014/main" id="{7A632805-5397-4CE8-BFA3-5A9906A64211}"/>
                </a:ext>
              </a:extLst>
            </p:cNvPr>
            <p:cNvSpPr/>
            <p:nvPr/>
          </p:nvSpPr>
          <p:spPr>
            <a:xfrm>
              <a:off x="6298175" y="1880091"/>
              <a:ext cx="49321" cy="36649"/>
            </a:xfrm>
            <a:custGeom>
              <a:avLst/>
              <a:gdLst/>
              <a:ahLst/>
              <a:cxnLst/>
              <a:rect l="l" t="t" r="r" b="b"/>
              <a:pathLst>
                <a:path w="794" h="590" extrusionOk="0">
                  <a:moveTo>
                    <a:pt x="340" y="1"/>
                  </a:moveTo>
                  <a:cubicBezTo>
                    <a:pt x="245" y="1"/>
                    <a:pt x="133" y="38"/>
                    <a:pt x="1" y="133"/>
                  </a:cubicBezTo>
                  <a:cubicBezTo>
                    <a:pt x="1" y="133"/>
                    <a:pt x="136" y="589"/>
                    <a:pt x="473" y="589"/>
                  </a:cubicBezTo>
                  <a:cubicBezTo>
                    <a:pt x="565" y="589"/>
                    <a:pt x="671" y="556"/>
                    <a:pt x="794" y="471"/>
                  </a:cubicBezTo>
                  <a:cubicBezTo>
                    <a:pt x="794" y="471"/>
                    <a:pt x="677" y="1"/>
                    <a:pt x="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31;p16">
              <a:extLst>
                <a:ext uri="{FF2B5EF4-FFF2-40B4-BE49-F238E27FC236}">
                  <a16:creationId xmlns:a16="http://schemas.microsoft.com/office/drawing/2014/main" id="{DF25423D-D6C4-4C52-B436-A064720BC306}"/>
                </a:ext>
              </a:extLst>
            </p:cNvPr>
            <p:cNvSpPr/>
            <p:nvPr/>
          </p:nvSpPr>
          <p:spPr>
            <a:xfrm>
              <a:off x="6307554" y="1880277"/>
              <a:ext cx="29009" cy="35904"/>
            </a:xfrm>
            <a:custGeom>
              <a:avLst/>
              <a:gdLst/>
              <a:ahLst/>
              <a:cxnLst/>
              <a:rect l="l" t="t" r="r" b="b"/>
              <a:pathLst>
                <a:path w="467" h="578" extrusionOk="0">
                  <a:moveTo>
                    <a:pt x="229" y="0"/>
                  </a:moveTo>
                  <a:cubicBezTo>
                    <a:pt x="228" y="0"/>
                    <a:pt x="227" y="0"/>
                    <a:pt x="225" y="0"/>
                  </a:cubicBezTo>
                  <a:cubicBezTo>
                    <a:pt x="98" y="5"/>
                    <a:pt x="0" y="136"/>
                    <a:pt x="5" y="295"/>
                  </a:cubicBezTo>
                  <a:cubicBezTo>
                    <a:pt x="9" y="453"/>
                    <a:pt x="113" y="577"/>
                    <a:pt x="237" y="577"/>
                  </a:cubicBezTo>
                  <a:cubicBezTo>
                    <a:pt x="238" y="577"/>
                    <a:pt x="240" y="577"/>
                    <a:pt x="241" y="577"/>
                  </a:cubicBezTo>
                  <a:cubicBezTo>
                    <a:pt x="368" y="574"/>
                    <a:pt x="466" y="441"/>
                    <a:pt x="462" y="282"/>
                  </a:cubicBezTo>
                  <a:cubicBezTo>
                    <a:pt x="456" y="125"/>
                    <a:pt x="35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32;p16">
              <a:extLst>
                <a:ext uri="{FF2B5EF4-FFF2-40B4-BE49-F238E27FC236}">
                  <a16:creationId xmlns:a16="http://schemas.microsoft.com/office/drawing/2014/main" id="{84B3B61C-7B62-4675-8B9B-63DBA0C2C921}"/>
                </a:ext>
              </a:extLst>
            </p:cNvPr>
            <p:cNvSpPr/>
            <p:nvPr/>
          </p:nvSpPr>
          <p:spPr>
            <a:xfrm>
              <a:off x="6296995" y="1878476"/>
              <a:ext cx="52241" cy="31183"/>
            </a:xfrm>
            <a:custGeom>
              <a:avLst/>
              <a:gdLst/>
              <a:ahLst/>
              <a:cxnLst/>
              <a:rect l="l" t="t" r="r" b="b"/>
              <a:pathLst>
                <a:path w="841" h="502" extrusionOk="0">
                  <a:moveTo>
                    <a:pt x="312" y="0"/>
                  </a:moveTo>
                  <a:cubicBezTo>
                    <a:pt x="272" y="0"/>
                    <a:pt x="233" y="5"/>
                    <a:pt x="195" y="18"/>
                  </a:cubicBezTo>
                  <a:cubicBezTo>
                    <a:pt x="159" y="29"/>
                    <a:pt x="124" y="47"/>
                    <a:pt x="91" y="69"/>
                  </a:cubicBezTo>
                  <a:cubicBezTo>
                    <a:pt x="59" y="92"/>
                    <a:pt x="32" y="118"/>
                    <a:pt x="7" y="148"/>
                  </a:cubicBezTo>
                  <a:cubicBezTo>
                    <a:pt x="1" y="155"/>
                    <a:pt x="1" y="165"/>
                    <a:pt x="8" y="172"/>
                  </a:cubicBezTo>
                  <a:cubicBezTo>
                    <a:pt x="12" y="175"/>
                    <a:pt x="16" y="177"/>
                    <a:pt x="21" y="177"/>
                  </a:cubicBezTo>
                  <a:cubicBezTo>
                    <a:pt x="26" y="177"/>
                    <a:pt x="31" y="175"/>
                    <a:pt x="34" y="171"/>
                  </a:cubicBezTo>
                  <a:cubicBezTo>
                    <a:pt x="58" y="145"/>
                    <a:pt x="86" y="121"/>
                    <a:pt x="115" y="102"/>
                  </a:cubicBezTo>
                  <a:cubicBezTo>
                    <a:pt x="144" y="83"/>
                    <a:pt x="175" y="69"/>
                    <a:pt x="208" y="60"/>
                  </a:cubicBezTo>
                  <a:cubicBezTo>
                    <a:pt x="238" y="52"/>
                    <a:pt x="267" y="48"/>
                    <a:pt x="297" y="48"/>
                  </a:cubicBezTo>
                  <a:cubicBezTo>
                    <a:pt x="302" y="48"/>
                    <a:pt x="306" y="48"/>
                    <a:pt x="310" y="48"/>
                  </a:cubicBezTo>
                  <a:cubicBezTo>
                    <a:pt x="326" y="50"/>
                    <a:pt x="344" y="51"/>
                    <a:pt x="362" y="56"/>
                  </a:cubicBezTo>
                  <a:cubicBezTo>
                    <a:pt x="378" y="59"/>
                    <a:pt x="395" y="64"/>
                    <a:pt x="408" y="70"/>
                  </a:cubicBezTo>
                  <a:lnTo>
                    <a:pt x="411" y="70"/>
                  </a:lnTo>
                  <a:cubicBezTo>
                    <a:pt x="456" y="85"/>
                    <a:pt x="499" y="104"/>
                    <a:pt x="537" y="130"/>
                  </a:cubicBezTo>
                  <a:cubicBezTo>
                    <a:pt x="575" y="156"/>
                    <a:pt x="608" y="189"/>
                    <a:pt x="638" y="224"/>
                  </a:cubicBezTo>
                  <a:cubicBezTo>
                    <a:pt x="668" y="260"/>
                    <a:pt x="693" y="300"/>
                    <a:pt x="713" y="340"/>
                  </a:cubicBezTo>
                  <a:cubicBezTo>
                    <a:pt x="724" y="362"/>
                    <a:pt x="734" y="383"/>
                    <a:pt x="741" y="405"/>
                  </a:cubicBezTo>
                  <a:cubicBezTo>
                    <a:pt x="750" y="427"/>
                    <a:pt x="757" y="450"/>
                    <a:pt x="762" y="470"/>
                  </a:cubicBezTo>
                  <a:lnTo>
                    <a:pt x="762" y="472"/>
                  </a:lnTo>
                  <a:cubicBezTo>
                    <a:pt x="762" y="472"/>
                    <a:pt x="762" y="473"/>
                    <a:pt x="763" y="473"/>
                  </a:cubicBezTo>
                  <a:cubicBezTo>
                    <a:pt x="767" y="490"/>
                    <a:pt x="781" y="501"/>
                    <a:pt x="798" y="501"/>
                  </a:cubicBezTo>
                  <a:cubicBezTo>
                    <a:pt x="801" y="501"/>
                    <a:pt x="805" y="501"/>
                    <a:pt x="808" y="500"/>
                  </a:cubicBezTo>
                  <a:cubicBezTo>
                    <a:pt x="829" y="494"/>
                    <a:pt x="840" y="473"/>
                    <a:pt x="835" y="454"/>
                  </a:cubicBezTo>
                  <a:cubicBezTo>
                    <a:pt x="827" y="427"/>
                    <a:pt x="819" y="403"/>
                    <a:pt x="808" y="378"/>
                  </a:cubicBezTo>
                  <a:cubicBezTo>
                    <a:pt x="800" y="355"/>
                    <a:pt x="788" y="332"/>
                    <a:pt x="776" y="310"/>
                  </a:cubicBezTo>
                  <a:cubicBezTo>
                    <a:pt x="751" y="264"/>
                    <a:pt x="722" y="221"/>
                    <a:pt x="687" y="183"/>
                  </a:cubicBezTo>
                  <a:cubicBezTo>
                    <a:pt x="652" y="143"/>
                    <a:pt x="613" y="110"/>
                    <a:pt x="569" y="82"/>
                  </a:cubicBezTo>
                  <a:cubicBezTo>
                    <a:pt x="525" y="54"/>
                    <a:pt x="475" y="34"/>
                    <a:pt x="426" y="19"/>
                  </a:cubicBezTo>
                  <a:lnTo>
                    <a:pt x="426" y="19"/>
                  </a:lnTo>
                  <a:lnTo>
                    <a:pt x="429" y="21"/>
                  </a:lnTo>
                  <a:cubicBezTo>
                    <a:pt x="408" y="13"/>
                    <a:pt x="391" y="9"/>
                    <a:pt x="370" y="6"/>
                  </a:cubicBezTo>
                  <a:cubicBezTo>
                    <a:pt x="351" y="2"/>
                    <a:pt x="331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33;p16">
              <a:extLst>
                <a:ext uri="{FF2B5EF4-FFF2-40B4-BE49-F238E27FC236}">
                  <a16:creationId xmlns:a16="http://schemas.microsoft.com/office/drawing/2014/main" id="{491F5212-509A-481D-A062-A22EFEE28797}"/>
                </a:ext>
              </a:extLst>
            </p:cNvPr>
            <p:cNvSpPr/>
            <p:nvPr/>
          </p:nvSpPr>
          <p:spPr>
            <a:xfrm>
              <a:off x="6329481" y="1984198"/>
              <a:ext cx="72802" cy="28512"/>
            </a:xfrm>
            <a:custGeom>
              <a:avLst/>
              <a:gdLst/>
              <a:ahLst/>
              <a:cxnLst/>
              <a:rect l="l" t="t" r="r" b="b"/>
              <a:pathLst>
                <a:path w="1172" h="459" extrusionOk="0">
                  <a:moveTo>
                    <a:pt x="1" y="1"/>
                  </a:moveTo>
                  <a:cubicBezTo>
                    <a:pt x="1" y="1"/>
                    <a:pt x="110" y="399"/>
                    <a:pt x="570" y="453"/>
                  </a:cubicBezTo>
                  <a:cubicBezTo>
                    <a:pt x="599" y="457"/>
                    <a:pt x="626" y="459"/>
                    <a:pt x="652" y="459"/>
                  </a:cubicBezTo>
                  <a:cubicBezTo>
                    <a:pt x="1048" y="459"/>
                    <a:pt x="1172" y="88"/>
                    <a:pt x="1172" y="8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34;p16">
              <a:extLst>
                <a:ext uri="{FF2B5EF4-FFF2-40B4-BE49-F238E27FC236}">
                  <a16:creationId xmlns:a16="http://schemas.microsoft.com/office/drawing/2014/main" id="{561A2D8E-489C-4FB7-8C05-C980548C712B}"/>
                </a:ext>
              </a:extLst>
            </p:cNvPr>
            <p:cNvSpPr/>
            <p:nvPr/>
          </p:nvSpPr>
          <p:spPr>
            <a:xfrm>
              <a:off x="6377311" y="1869220"/>
              <a:ext cx="108084" cy="102804"/>
            </a:xfrm>
            <a:custGeom>
              <a:avLst/>
              <a:gdLst/>
              <a:ahLst/>
              <a:cxnLst/>
              <a:rect l="l" t="t" r="r" b="b"/>
              <a:pathLst>
                <a:path w="1740" h="1655" extrusionOk="0">
                  <a:moveTo>
                    <a:pt x="1107" y="0"/>
                  </a:moveTo>
                  <a:lnTo>
                    <a:pt x="0" y="1075"/>
                  </a:lnTo>
                  <a:cubicBezTo>
                    <a:pt x="0" y="1075"/>
                    <a:pt x="186" y="1640"/>
                    <a:pt x="628" y="1655"/>
                  </a:cubicBezTo>
                  <a:lnTo>
                    <a:pt x="1739" y="614"/>
                  </a:lnTo>
                  <a:cubicBezTo>
                    <a:pt x="1739" y="612"/>
                    <a:pt x="1582" y="45"/>
                    <a:pt x="1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35;p16">
              <a:extLst>
                <a:ext uri="{FF2B5EF4-FFF2-40B4-BE49-F238E27FC236}">
                  <a16:creationId xmlns:a16="http://schemas.microsoft.com/office/drawing/2014/main" id="{B2C21F4C-5797-45A8-B7AC-5A95594D1F14}"/>
                </a:ext>
              </a:extLst>
            </p:cNvPr>
            <p:cNvSpPr/>
            <p:nvPr/>
          </p:nvSpPr>
          <p:spPr>
            <a:xfrm>
              <a:off x="6260532" y="1848039"/>
              <a:ext cx="92679" cy="103239"/>
            </a:xfrm>
            <a:custGeom>
              <a:avLst/>
              <a:gdLst/>
              <a:ahLst/>
              <a:cxnLst/>
              <a:rect l="l" t="t" r="r" b="b"/>
              <a:pathLst>
                <a:path w="1492" h="1662" extrusionOk="0">
                  <a:moveTo>
                    <a:pt x="968" y="1"/>
                  </a:moveTo>
                  <a:lnTo>
                    <a:pt x="1" y="1096"/>
                  </a:lnTo>
                  <a:cubicBezTo>
                    <a:pt x="1" y="1096"/>
                    <a:pt x="145" y="1655"/>
                    <a:pt x="522" y="1661"/>
                  </a:cubicBezTo>
                  <a:lnTo>
                    <a:pt x="1492" y="597"/>
                  </a:lnTo>
                  <a:cubicBezTo>
                    <a:pt x="1492" y="597"/>
                    <a:pt x="1369" y="36"/>
                    <a:pt x="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36;p16">
              <a:extLst>
                <a:ext uri="{FF2B5EF4-FFF2-40B4-BE49-F238E27FC236}">
                  <a16:creationId xmlns:a16="http://schemas.microsoft.com/office/drawing/2014/main" id="{0BA03B1D-66E3-4D7F-9020-7E65D112A69A}"/>
                </a:ext>
              </a:extLst>
            </p:cNvPr>
            <p:cNvSpPr/>
            <p:nvPr/>
          </p:nvSpPr>
          <p:spPr>
            <a:xfrm>
              <a:off x="6371472" y="1862885"/>
              <a:ext cx="120197" cy="116595"/>
            </a:xfrm>
            <a:custGeom>
              <a:avLst/>
              <a:gdLst/>
              <a:ahLst/>
              <a:cxnLst/>
              <a:rect l="l" t="t" r="r" b="b"/>
              <a:pathLst>
                <a:path w="1935" h="1877" extrusionOk="0">
                  <a:moveTo>
                    <a:pt x="966" y="88"/>
                  </a:moveTo>
                  <a:cubicBezTo>
                    <a:pt x="1013" y="88"/>
                    <a:pt x="1061" y="91"/>
                    <a:pt x="1108" y="99"/>
                  </a:cubicBezTo>
                  <a:cubicBezTo>
                    <a:pt x="1332" y="137"/>
                    <a:pt x="1528" y="260"/>
                    <a:pt x="1660" y="444"/>
                  </a:cubicBezTo>
                  <a:cubicBezTo>
                    <a:pt x="1792" y="629"/>
                    <a:pt x="1844" y="856"/>
                    <a:pt x="1807" y="1079"/>
                  </a:cubicBezTo>
                  <a:cubicBezTo>
                    <a:pt x="1769" y="1304"/>
                    <a:pt x="1646" y="1500"/>
                    <a:pt x="1461" y="1631"/>
                  </a:cubicBezTo>
                  <a:cubicBezTo>
                    <a:pt x="1315" y="1735"/>
                    <a:pt x="1145" y="1789"/>
                    <a:pt x="971" y="1789"/>
                  </a:cubicBezTo>
                  <a:cubicBezTo>
                    <a:pt x="923" y="1789"/>
                    <a:pt x="875" y="1785"/>
                    <a:pt x="827" y="1777"/>
                  </a:cubicBezTo>
                  <a:cubicBezTo>
                    <a:pt x="602" y="1741"/>
                    <a:pt x="407" y="1618"/>
                    <a:pt x="274" y="1432"/>
                  </a:cubicBezTo>
                  <a:cubicBezTo>
                    <a:pt x="142" y="1247"/>
                    <a:pt x="90" y="1022"/>
                    <a:pt x="128" y="797"/>
                  </a:cubicBezTo>
                  <a:cubicBezTo>
                    <a:pt x="166" y="574"/>
                    <a:pt x="288" y="378"/>
                    <a:pt x="474" y="245"/>
                  </a:cubicBezTo>
                  <a:cubicBezTo>
                    <a:pt x="620" y="142"/>
                    <a:pt x="789" y="88"/>
                    <a:pt x="966" y="88"/>
                  </a:cubicBezTo>
                  <a:close/>
                  <a:moveTo>
                    <a:pt x="966" y="0"/>
                  </a:moveTo>
                  <a:cubicBezTo>
                    <a:pt x="773" y="0"/>
                    <a:pt x="584" y="60"/>
                    <a:pt x="423" y="175"/>
                  </a:cubicBezTo>
                  <a:cubicBezTo>
                    <a:pt x="218" y="320"/>
                    <a:pt x="84" y="536"/>
                    <a:pt x="42" y="784"/>
                  </a:cubicBezTo>
                  <a:cubicBezTo>
                    <a:pt x="1" y="1031"/>
                    <a:pt x="58" y="1279"/>
                    <a:pt x="204" y="1484"/>
                  </a:cubicBezTo>
                  <a:cubicBezTo>
                    <a:pt x="348" y="1687"/>
                    <a:pt x="564" y="1822"/>
                    <a:pt x="813" y="1863"/>
                  </a:cubicBezTo>
                  <a:cubicBezTo>
                    <a:pt x="865" y="1872"/>
                    <a:pt x="916" y="1876"/>
                    <a:pt x="969" y="1876"/>
                  </a:cubicBezTo>
                  <a:cubicBezTo>
                    <a:pt x="1163" y="1876"/>
                    <a:pt x="1351" y="1817"/>
                    <a:pt x="1512" y="1703"/>
                  </a:cubicBezTo>
                  <a:cubicBezTo>
                    <a:pt x="1716" y="1557"/>
                    <a:pt x="1851" y="1340"/>
                    <a:pt x="1892" y="1094"/>
                  </a:cubicBezTo>
                  <a:cubicBezTo>
                    <a:pt x="1934" y="847"/>
                    <a:pt x="1876" y="599"/>
                    <a:pt x="1731" y="394"/>
                  </a:cubicBezTo>
                  <a:cubicBezTo>
                    <a:pt x="1585" y="190"/>
                    <a:pt x="1369" y="56"/>
                    <a:pt x="1122" y="13"/>
                  </a:cubicBezTo>
                  <a:cubicBezTo>
                    <a:pt x="1070" y="5"/>
                    <a:pt x="1018" y="0"/>
                    <a:pt x="966" y="0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37;p16">
              <a:extLst>
                <a:ext uri="{FF2B5EF4-FFF2-40B4-BE49-F238E27FC236}">
                  <a16:creationId xmlns:a16="http://schemas.microsoft.com/office/drawing/2014/main" id="{7F6348DA-17F1-46AC-A45D-BE59CC6973BD}"/>
                </a:ext>
              </a:extLst>
            </p:cNvPr>
            <p:cNvSpPr/>
            <p:nvPr/>
          </p:nvSpPr>
          <p:spPr>
            <a:xfrm>
              <a:off x="6252581" y="1842013"/>
              <a:ext cx="108706" cy="116222"/>
            </a:xfrm>
            <a:custGeom>
              <a:avLst/>
              <a:gdLst/>
              <a:ahLst/>
              <a:cxnLst/>
              <a:rect l="l" t="t" r="r" b="b"/>
              <a:pathLst>
                <a:path w="1750" h="1871" extrusionOk="0">
                  <a:moveTo>
                    <a:pt x="913" y="88"/>
                  </a:moveTo>
                  <a:cubicBezTo>
                    <a:pt x="947" y="88"/>
                    <a:pt x="980" y="91"/>
                    <a:pt x="1014" y="97"/>
                  </a:cubicBezTo>
                  <a:cubicBezTo>
                    <a:pt x="1402" y="162"/>
                    <a:pt x="1656" y="593"/>
                    <a:pt x="1580" y="1056"/>
                  </a:cubicBezTo>
                  <a:cubicBezTo>
                    <a:pt x="1539" y="1304"/>
                    <a:pt x="1409" y="1523"/>
                    <a:pt x="1223" y="1656"/>
                  </a:cubicBezTo>
                  <a:cubicBezTo>
                    <a:pt x="1105" y="1740"/>
                    <a:pt x="971" y="1784"/>
                    <a:pt x="837" y="1784"/>
                  </a:cubicBezTo>
                  <a:cubicBezTo>
                    <a:pt x="804" y="1784"/>
                    <a:pt x="771" y="1781"/>
                    <a:pt x="738" y="1776"/>
                  </a:cubicBezTo>
                  <a:cubicBezTo>
                    <a:pt x="348" y="1709"/>
                    <a:pt x="94" y="1278"/>
                    <a:pt x="171" y="815"/>
                  </a:cubicBezTo>
                  <a:cubicBezTo>
                    <a:pt x="212" y="567"/>
                    <a:pt x="342" y="349"/>
                    <a:pt x="529" y="216"/>
                  </a:cubicBezTo>
                  <a:cubicBezTo>
                    <a:pt x="646" y="132"/>
                    <a:pt x="780" y="88"/>
                    <a:pt x="913" y="88"/>
                  </a:cubicBezTo>
                  <a:close/>
                  <a:moveTo>
                    <a:pt x="913" y="1"/>
                  </a:moveTo>
                  <a:cubicBezTo>
                    <a:pt x="762" y="1"/>
                    <a:pt x="611" y="50"/>
                    <a:pt x="478" y="145"/>
                  </a:cubicBezTo>
                  <a:cubicBezTo>
                    <a:pt x="272" y="291"/>
                    <a:pt x="129" y="530"/>
                    <a:pt x="85" y="802"/>
                  </a:cubicBezTo>
                  <a:cubicBezTo>
                    <a:pt x="0" y="1311"/>
                    <a:pt x="287" y="1787"/>
                    <a:pt x="723" y="1862"/>
                  </a:cubicBezTo>
                  <a:cubicBezTo>
                    <a:pt x="761" y="1868"/>
                    <a:pt x="799" y="1871"/>
                    <a:pt x="839" y="1871"/>
                  </a:cubicBezTo>
                  <a:cubicBezTo>
                    <a:pt x="990" y="1871"/>
                    <a:pt x="1141" y="1821"/>
                    <a:pt x="1274" y="1728"/>
                  </a:cubicBezTo>
                  <a:cubicBezTo>
                    <a:pt x="1478" y="1582"/>
                    <a:pt x="1621" y="1342"/>
                    <a:pt x="1666" y="1071"/>
                  </a:cubicBezTo>
                  <a:cubicBezTo>
                    <a:pt x="1750" y="561"/>
                    <a:pt x="1463" y="85"/>
                    <a:pt x="1028" y="10"/>
                  </a:cubicBezTo>
                  <a:cubicBezTo>
                    <a:pt x="990" y="4"/>
                    <a:pt x="952" y="1"/>
                    <a:pt x="913" y="1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38;p16">
              <a:extLst>
                <a:ext uri="{FF2B5EF4-FFF2-40B4-BE49-F238E27FC236}">
                  <a16:creationId xmlns:a16="http://schemas.microsoft.com/office/drawing/2014/main" id="{10428996-3984-4BC5-81C9-C59509318CAA}"/>
                </a:ext>
              </a:extLst>
            </p:cNvPr>
            <p:cNvSpPr/>
            <p:nvPr/>
          </p:nvSpPr>
          <p:spPr>
            <a:xfrm>
              <a:off x="6352527" y="1904006"/>
              <a:ext cx="25903" cy="10187"/>
            </a:xfrm>
            <a:custGeom>
              <a:avLst/>
              <a:gdLst/>
              <a:ahLst/>
              <a:cxnLst/>
              <a:rect l="l" t="t" r="r" b="b"/>
              <a:pathLst>
                <a:path w="417" h="164" extrusionOk="0">
                  <a:moveTo>
                    <a:pt x="139" y="1"/>
                  </a:moveTo>
                  <a:cubicBezTo>
                    <a:pt x="95" y="1"/>
                    <a:pt x="49" y="7"/>
                    <a:pt x="1" y="24"/>
                  </a:cubicBezTo>
                  <a:lnTo>
                    <a:pt x="28" y="106"/>
                  </a:lnTo>
                  <a:cubicBezTo>
                    <a:pt x="67" y="93"/>
                    <a:pt x="104" y="87"/>
                    <a:pt x="139" y="87"/>
                  </a:cubicBezTo>
                  <a:cubicBezTo>
                    <a:pt x="265" y="87"/>
                    <a:pt x="358" y="158"/>
                    <a:pt x="363" y="163"/>
                  </a:cubicBezTo>
                  <a:lnTo>
                    <a:pt x="417" y="94"/>
                  </a:lnTo>
                  <a:cubicBezTo>
                    <a:pt x="411" y="90"/>
                    <a:pt x="296" y="1"/>
                    <a:pt x="139" y="1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39;p16">
              <a:extLst>
                <a:ext uri="{FF2B5EF4-FFF2-40B4-BE49-F238E27FC236}">
                  <a16:creationId xmlns:a16="http://schemas.microsoft.com/office/drawing/2014/main" id="{43E30037-2412-4232-AFED-1376103579C1}"/>
                </a:ext>
              </a:extLst>
            </p:cNvPr>
            <p:cNvSpPr/>
            <p:nvPr/>
          </p:nvSpPr>
          <p:spPr>
            <a:xfrm>
              <a:off x="6483406" y="1932517"/>
              <a:ext cx="39693" cy="33419"/>
            </a:xfrm>
            <a:custGeom>
              <a:avLst/>
              <a:gdLst/>
              <a:ahLst/>
              <a:cxnLst/>
              <a:rect l="l" t="t" r="r" b="b"/>
              <a:pathLst>
                <a:path w="639" h="538" extrusionOk="0">
                  <a:moveTo>
                    <a:pt x="55" y="0"/>
                  </a:moveTo>
                  <a:lnTo>
                    <a:pt x="1" y="68"/>
                  </a:lnTo>
                  <a:lnTo>
                    <a:pt x="583" y="538"/>
                  </a:lnTo>
                  <a:lnTo>
                    <a:pt x="639" y="47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40;p16">
              <a:extLst>
                <a:ext uri="{FF2B5EF4-FFF2-40B4-BE49-F238E27FC236}">
                  <a16:creationId xmlns:a16="http://schemas.microsoft.com/office/drawing/2014/main" id="{E8F982A4-1C9E-47A6-A344-8B692682C6D6}"/>
                </a:ext>
              </a:extLst>
            </p:cNvPr>
            <p:cNvSpPr/>
            <p:nvPr/>
          </p:nvSpPr>
          <p:spPr>
            <a:xfrm>
              <a:off x="6490052" y="1771387"/>
              <a:ext cx="98456" cy="198590"/>
            </a:xfrm>
            <a:custGeom>
              <a:avLst/>
              <a:gdLst/>
              <a:ahLst/>
              <a:cxnLst/>
              <a:rect l="l" t="t" r="r" b="b"/>
              <a:pathLst>
                <a:path w="1585" h="3197" extrusionOk="0">
                  <a:moveTo>
                    <a:pt x="741" y="0"/>
                  </a:moveTo>
                  <a:cubicBezTo>
                    <a:pt x="726" y="0"/>
                    <a:pt x="717" y="1"/>
                    <a:pt x="717" y="1"/>
                  </a:cubicBezTo>
                  <a:cubicBezTo>
                    <a:pt x="0" y="1653"/>
                    <a:pt x="488" y="3025"/>
                    <a:pt x="485" y="3196"/>
                  </a:cubicBezTo>
                  <a:cubicBezTo>
                    <a:pt x="485" y="3196"/>
                    <a:pt x="1585" y="3043"/>
                    <a:pt x="1455" y="1121"/>
                  </a:cubicBezTo>
                  <a:cubicBezTo>
                    <a:pt x="1382" y="61"/>
                    <a:pt x="860" y="0"/>
                    <a:pt x="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41;p16">
              <a:extLst>
                <a:ext uri="{FF2B5EF4-FFF2-40B4-BE49-F238E27FC236}">
                  <a16:creationId xmlns:a16="http://schemas.microsoft.com/office/drawing/2014/main" id="{26D37106-F1E9-4E4D-A608-87E25FFCB7D9}"/>
                </a:ext>
              </a:extLst>
            </p:cNvPr>
            <p:cNvSpPr/>
            <p:nvPr/>
          </p:nvSpPr>
          <p:spPr>
            <a:xfrm>
              <a:off x="6494959" y="1939661"/>
              <a:ext cx="119390" cy="87834"/>
            </a:xfrm>
            <a:custGeom>
              <a:avLst/>
              <a:gdLst/>
              <a:ahLst/>
              <a:cxnLst/>
              <a:rect l="l" t="t" r="r" b="b"/>
              <a:pathLst>
                <a:path w="1922" h="1414" extrusionOk="0">
                  <a:moveTo>
                    <a:pt x="1062" y="0"/>
                  </a:moveTo>
                  <a:cubicBezTo>
                    <a:pt x="838" y="0"/>
                    <a:pt x="628" y="174"/>
                    <a:pt x="459" y="364"/>
                  </a:cubicBezTo>
                  <a:cubicBezTo>
                    <a:pt x="279" y="567"/>
                    <a:pt x="146" y="800"/>
                    <a:pt x="57" y="1048"/>
                  </a:cubicBezTo>
                  <a:cubicBezTo>
                    <a:pt x="0" y="1204"/>
                    <a:pt x="146" y="1385"/>
                    <a:pt x="349" y="1408"/>
                  </a:cubicBezTo>
                  <a:cubicBezTo>
                    <a:pt x="379" y="1412"/>
                    <a:pt x="410" y="1414"/>
                    <a:pt x="441" y="1414"/>
                  </a:cubicBezTo>
                  <a:cubicBezTo>
                    <a:pt x="1114" y="1414"/>
                    <a:pt x="1921" y="573"/>
                    <a:pt x="1373" y="122"/>
                  </a:cubicBezTo>
                  <a:cubicBezTo>
                    <a:pt x="1268" y="36"/>
                    <a:pt x="1163" y="0"/>
                    <a:pt x="1062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42;p16">
              <a:extLst>
                <a:ext uri="{FF2B5EF4-FFF2-40B4-BE49-F238E27FC236}">
                  <a16:creationId xmlns:a16="http://schemas.microsoft.com/office/drawing/2014/main" id="{499ECAED-0034-4978-A349-93C50DE4AE88}"/>
                </a:ext>
              </a:extLst>
            </p:cNvPr>
            <p:cNvSpPr/>
            <p:nvPr/>
          </p:nvSpPr>
          <p:spPr>
            <a:xfrm>
              <a:off x="6513781" y="1971588"/>
              <a:ext cx="53607" cy="24474"/>
            </a:xfrm>
            <a:custGeom>
              <a:avLst/>
              <a:gdLst/>
              <a:ahLst/>
              <a:cxnLst/>
              <a:rect l="l" t="t" r="r" b="b"/>
              <a:pathLst>
                <a:path w="863" h="394" extrusionOk="0">
                  <a:moveTo>
                    <a:pt x="589" y="0"/>
                  </a:moveTo>
                  <a:cubicBezTo>
                    <a:pt x="244" y="0"/>
                    <a:pt x="12" y="348"/>
                    <a:pt x="10" y="353"/>
                  </a:cubicBezTo>
                  <a:cubicBezTo>
                    <a:pt x="1" y="364"/>
                    <a:pt x="5" y="382"/>
                    <a:pt x="17" y="389"/>
                  </a:cubicBezTo>
                  <a:cubicBezTo>
                    <a:pt x="23" y="392"/>
                    <a:pt x="27" y="394"/>
                    <a:pt x="33" y="394"/>
                  </a:cubicBezTo>
                  <a:cubicBezTo>
                    <a:pt x="42" y="394"/>
                    <a:pt x="50" y="389"/>
                    <a:pt x="55" y="382"/>
                  </a:cubicBezTo>
                  <a:cubicBezTo>
                    <a:pt x="58" y="378"/>
                    <a:pt x="273" y="56"/>
                    <a:pt x="590" y="56"/>
                  </a:cubicBezTo>
                  <a:cubicBezTo>
                    <a:pt x="662" y="56"/>
                    <a:pt x="738" y="72"/>
                    <a:pt x="819" y="112"/>
                  </a:cubicBezTo>
                  <a:cubicBezTo>
                    <a:pt x="822" y="114"/>
                    <a:pt x="827" y="115"/>
                    <a:pt x="831" y="115"/>
                  </a:cubicBezTo>
                  <a:cubicBezTo>
                    <a:pt x="841" y="115"/>
                    <a:pt x="851" y="109"/>
                    <a:pt x="855" y="100"/>
                  </a:cubicBezTo>
                  <a:cubicBezTo>
                    <a:pt x="862" y="87"/>
                    <a:pt x="856" y="71"/>
                    <a:pt x="843" y="64"/>
                  </a:cubicBezTo>
                  <a:cubicBezTo>
                    <a:pt x="754" y="19"/>
                    <a:pt x="669" y="0"/>
                    <a:pt x="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43;p16">
              <a:extLst>
                <a:ext uri="{FF2B5EF4-FFF2-40B4-BE49-F238E27FC236}">
                  <a16:creationId xmlns:a16="http://schemas.microsoft.com/office/drawing/2014/main" id="{90C8830D-46FA-40C2-9F09-B0F1748F912E}"/>
                </a:ext>
              </a:extLst>
            </p:cNvPr>
            <p:cNvSpPr/>
            <p:nvPr/>
          </p:nvSpPr>
          <p:spPr>
            <a:xfrm>
              <a:off x="6289789" y="1721570"/>
              <a:ext cx="256980" cy="90878"/>
            </a:xfrm>
            <a:custGeom>
              <a:avLst/>
              <a:gdLst/>
              <a:ahLst/>
              <a:cxnLst/>
              <a:rect l="l" t="t" r="r" b="b"/>
              <a:pathLst>
                <a:path w="4137" h="1463" extrusionOk="0">
                  <a:moveTo>
                    <a:pt x="2470" y="0"/>
                  </a:moveTo>
                  <a:cubicBezTo>
                    <a:pt x="2422" y="0"/>
                    <a:pt x="2373" y="1"/>
                    <a:pt x="2322" y="3"/>
                  </a:cubicBezTo>
                  <a:cubicBezTo>
                    <a:pt x="647" y="67"/>
                    <a:pt x="0" y="1297"/>
                    <a:pt x="0" y="1297"/>
                  </a:cubicBezTo>
                  <a:cubicBezTo>
                    <a:pt x="743" y="1416"/>
                    <a:pt x="1363" y="1462"/>
                    <a:pt x="1877" y="1462"/>
                  </a:cubicBezTo>
                  <a:cubicBezTo>
                    <a:pt x="3602" y="1462"/>
                    <a:pt x="4137" y="943"/>
                    <a:pt x="4137" y="943"/>
                  </a:cubicBezTo>
                  <a:cubicBezTo>
                    <a:pt x="4137" y="943"/>
                    <a:pt x="4005" y="0"/>
                    <a:pt x="2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44;p16">
              <a:extLst>
                <a:ext uri="{FF2B5EF4-FFF2-40B4-BE49-F238E27FC236}">
                  <a16:creationId xmlns:a16="http://schemas.microsoft.com/office/drawing/2014/main" id="{B331E191-BCAC-407A-8BF3-382F7EDCAFB7}"/>
                </a:ext>
              </a:extLst>
            </p:cNvPr>
            <p:cNvSpPr/>
            <p:nvPr/>
          </p:nvSpPr>
          <p:spPr>
            <a:xfrm>
              <a:off x="5913178" y="2189307"/>
              <a:ext cx="515327" cy="473894"/>
            </a:xfrm>
            <a:custGeom>
              <a:avLst/>
              <a:gdLst/>
              <a:ahLst/>
              <a:cxnLst/>
              <a:rect l="l" t="t" r="r" b="b"/>
              <a:pathLst>
                <a:path w="8296" h="7629" extrusionOk="0">
                  <a:moveTo>
                    <a:pt x="5177" y="0"/>
                  </a:moveTo>
                  <a:lnTo>
                    <a:pt x="0" y="5616"/>
                  </a:lnTo>
                  <a:lnTo>
                    <a:pt x="1542" y="7629"/>
                  </a:lnTo>
                  <a:cubicBezTo>
                    <a:pt x="7465" y="3286"/>
                    <a:pt x="8296" y="466"/>
                    <a:pt x="8296" y="466"/>
                  </a:cubicBezTo>
                  <a:lnTo>
                    <a:pt x="51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45;p16">
              <a:extLst>
                <a:ext uri="{FF2B5EF4-FFF2-40B4-BE49-F238E27FC236}">
                  <a16:creationId xmlns:a16="http://schemas.microsoft.com/office/drawing/2014/main" id="{C58501A8-6838-4535-A510-5446C183F461}"/>
                </a:ext>
              </a:extLst>
            </p:cNvPr>
            <p:cNvSpPr/>
            <p:nvPr/>
          </p:nvSpPr>
          <p:spPr>
            <a:xfrm>
              <a:off x="5718630" y="2245522"/>
              <a:ext cx="168276" cy="194925"/>
            </a:xfrm>
            <a:custGeom>
              <a:avLst/>
              <a:gdLst/>
              <a:ahLst/>
              <a:cxnLst/>
              <a:rect l="l" t="t" r="r" b="b"/>
              <a:pathLst>
                <a:path w="2709" h="3138" extrusionOk="0">
                  <a:moveTo>
                    <a:pt x="1091" y="1"/>
                  </a:moveTo>
                  <a:lnTo>
                    <a:pt x="0" y="563"/>
                  </a:lnTo>
                  <a:lnTo>
                    <a:pt x="1434" y="3137"/>
                  </a:lnTo>
                  <a:cubicBezTo>
                    <a:pt x="1821" y="2885"/>
                    <a:pt x="2326" y="2604"/>
                    <a:pt x="2709" y="2349"/>
                  </a:cubicBezTo>
                  <a:lnTo>
                    <a:pt x="1091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46;p16">
              <a:extLst>
                <a:ext uri="{FF2B5EF4-FFF2-40B4-BE49-F238E27FC236}">
                  <a16:creationId xmlns:a16="http://schemas.microsoft.com/office/drawing/2014/main" id="{34531AB9-42A4-49F8-BBC8-50E5A473D284}"/>
                </a:ext>
              </a:extLst>
            </p:cNvPr>
            <p:cNvSpPr/>
            <p:nvPr/>
          </p:nvSpPr>
          <p:spPr>
            <a:xfrm>
              <a:off x="5612100" y="2049172"/>
              <a:ext cx="196726" cy="261018"/>
            </a:xfrm>
            <a:custGeom>
              <a:avLst/>
              <a:gdLst/>
              <a:ahLst/>
              <a:cxnLst/>
              <a:rect l="l" t="t" r="r" b="b"/>
              <a:pathLst>
                <a:path w="3167" h="4202" extrusionOk="0">
                  <a:moveTo>
                    <a:pt x="1292" y="0"/>
                  </a:moveTo>
                  <a:cubicBezTo>
                    <a:pt x="1256" y="0"/>
                    <a:pt x="1220" y="11"/>
                    <a:pt x="1188" y="32"/>
                  </a:cubicBezTo>
                  <a:lnTo>
                    <a:pt x="1127" y="75"/>
                  </a:lnTo>
                  <a:cubicBezTo>
                    <a:pt x="1054" y="124"/>
                    <a:pt x="1026" y="219"/>
                    <a:pt x="1061" y="301"/>
                  </a:cubicBezTo>
                  <a:lnTo>
                    <a:pt x="1750" y="1674"/>
                  </a:lnTo>
                  <a:lnTo>
                    <a:pt x="740" y="206"/>
                  </a:lnTo>
                  <a:cubicBezTo>
                    <a:pt x="705" y="148"/>
                    <a:pt x="643" y="116"/>
                    <a:pt x="580" y="116"/>
                  </a:cubicBezTo>
                  <a:cubicBezTo>
                    <a:pt x="540" y="116"/>
                    <a:pt x="500" y="129"/>
                    <a:pt x="467" y="155"/>
                  </a:cubicBezTo>
                  <a:lnTo>
                    <a:pt x="424" y="189"/>
                  </a:lnTo>
                  <a:cubicBezTo>
                    <a:pt x="350" y="247"/>
                    <a:pt x="331" y="351"/>
                    <a:pt x="379" y="431"/>
                  </a:cubicBezTo>
                  <a:lnTo>
                    <a:pt x="1198" y="1779"/>
                  </a:lnTo>
                  <a:lnTo>
                    <a:pt x="351" y="893"/>
                  </a:lnTo>
                  <a:cubicBezTo>
                    <a:pt x="314" y="851"/>
                    <a:pt x="264" y="831"/>
                    <a:pt x="214" y="831"/>
                  </a:cubicBezTo>
                  <a:cubicBezTo>
                    <a:pt x="157" y="831"/>
                    <a:pt x="99" y="857"/>
                    <a:pt x="62" y="909"/>
                  </a:cubicBezTo>
                  <a:lnTo>
                    <a:pt x="49" y="928"/>
                  </a:lnTo>
                  <a:cubicBezTo>
                    <a:pt x="1" y="993"/>
                    <a:pt x="2" y="1082"/>
                    <a:pt x="52" y="1147"/>
                  </a:cubicBezTo>
                  <a:lnTo>
                    <a:pt x="865" y="2131"/>
                  </a:lnTo>
                  <a:lnTo>
                    <a:pt x="331" y="1722"/>
                  </a:lnTo>
                  <a:cubicBezTo>
                    <a:pt x="293" y="1684"/>
                    <a:pt x="245" y="1666"/>
                    <a:pt x="198" y="1666"/>
                  </a:cubicBezTo>
                  <a:cubicBezTo>
                    <a:pt x="124" y="1666"/>
                    <a:pt x="51" y="1710"/>
                    <a:pt x="23" y="1789"/>
                  </a:cubicBezTo>
                  <a:cubicBezTo>
                    <a:pt x="1" y="1849"/>
                    <a:pt x="12" y="1918"/>
                    <a:pt x="53" y="1969"/>
                  </a:cubicBezTo>
                  <a:lnTo>
                    <a:pt x="2027" y="4201"/>
                  </a:lnTo>
                  <a:lnTo>
                    <a:pt x="2568" y="3711"/>
                  </a:lnTo>
                  <a:cubicBezTo>
                    <a:pt x="2768" y="3528"/>
                    <a:pt x="2912" y="3293"/>
                    <a:pt x="2985" y="3032"/>
                  </a:cubicBezTo>
                  <a:lnTo>
                    <a:pt x="3057" y="2778"/>
                  </a:lnTo>
                  <a:cubicBezTo>
                    <a:pt x="3152" y="2437"/>
                    <a:pt x="3166" y="2078"/>
                    <a:pt x="3098" y="1731"/>
                  </a:cubicBezTo>
                  <a:lnTo>
                    <a:pt x="2977" y="1119"/>
                  </a:lnTo>
                  <a:cubicBezTo>
                    <a:pt x="2953" y="1002"/>
                    <a:pt x="2852" y="925"/>
                    <a:pt x="2742" y="925"/>
                  </a:cubicBezTo>
                  <a:cubicBezTo>
                    <a:pt x="2714" y="925"/>
                    <a:pt x="2685" y="930"/>
                    <a:pt x="2657" y="941"/>
                  </a:cubicBezTo>
                  <a:cubicBezTo>
                    <a:pt x="2540" y="986"/>
                    <a:pt x="2461" y="1097"/>
                    <a:pt x="2458" y="1223"/>
                  </a:cubicBezTo>
                  <a:lnTo>
                    <a:pt x="2445" y="1884"/>
                  </a:lnTo>
                  <a:lnTo>
                    <a:pt x="1458" y="101"/>
                  </a:lnTo>
                  <a:cubicBezTo>
                    <a:pt x="1425" y="36"/>
                    <a:pt x="1359" y="0"/>
                    <a:pt x="1292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47;p16">
              <a:extLst>
                <a:ext uri="{FF2B5EF4-FFF2-40B4-BE49-F238E27FC236}">
                  <a16:creationId xmlns:a16="http://schemas.microsoft.com/office/drawing/2014/main" id="{087D5033-5E5D-440F-B0FE-5148BFF6CE03}"/>
                </a:ext>
              </a:extLst>
            </p:cNvPr>
            <p:cNvSpPr/>
            <p:nvPr/>
          </p:nvSpPr>
          <p:spPr>
            <a:xfrm>
              <a:off x="5737202" y="2163963"/>
              <a:ext cx="29195" cy="64602"/>
            </a:xfrm>
            <a:custGeom>
              <a:avLst/>
              <a:gdLst/>
              <a:ahLst/>
              <a:cxnLst/>
              <a:rect l="l" t="t" r="r" b="b"/>
              <a:pathLst>
                <a:path w="470" h="1040" extrusionOk="0">
                  <a:moveTo>
                    <a:pt x="431" y="0"/>
                  </a:moveTo>
                  <a:cubicBezTo>
                    <a:pt x="424" y="0"/>
                    <a:pt x="416" y="3"/>
                    <a:pt x="409" y="8"/>
                  </a:cubicBezTo>
                  <a:cubicBezTo>
                    <a:pt x="393" y="23"/>
                    <a:pt x="0" y="354"/>
                    <a:pt x="30" y="1006"/>
                  </a:cubicBezTo>
                  <a:cubicBezTo>
                    <a:pt x="31" y="1025"/>
                    <a:pt x="46" y="1039"/>
                    <a:pt x="65" y="1039"/>
                  </a:cubicBezTo>
                  <a:lnTo>
                    <a:pt x="66" y="1039"/>
                  </a:lnTo>
                  <a:cubicBezTo>
                    <a:pt x="85" y="1038"/>
                    <a:pt x="100" y="1022"/>
                    <a:pt x="98" y="1003"/>
                  </a:cubicBezTo>
                  <a:cubicBezTo>
                    <a:pt x="70" y="388"/>
                    <a:pt x="449" y="65"/>
                    <a:pt x="453" y="62"/>
                  </a:cubicBezTo>
                  <a:cubicBezTo>
                    <a:pt x="468" y="49"/>
                    <a:pt x="469" y="27"/>
                    <a:pt x="457" y="13"/>
                  </a:cubicBezTo>
                  <a:cubicBezTo>
                    <a:pt x="451" y="5"/>
                    <a:pt x="441" y="0"/>
                    <a:pt x="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48;p16">
              <a:extLst>
                <a:ext uri="{FF2B5EF4-FFF2-40B4-BE49-F238E27FC236}">
                  <a16:creationId xmlns:a16="http://schemas.microsoft.com/office/drawing/2014/main" id="{134663E3-7EAC-4127-9453-D96BA4D355DC}"/>
                </a:ext>
              </a:extLst>
            </p:cNvPr>
            <p:cNvSpPr/>
            <p:nvPr/>
          </p:nvSpPr>
          <p:spPr>
            <a:xfrm>
              <a:off x="5735401" y="2273226"/>
              <a:ext cx="327297" cy="406373"/>
            </a:xfrm>
            <a:custGeom>
              <a:avLst/>
              <a:gdLst/>
              <a:ahLst/>
              <a:cxnLst/>
              <a:rect l="l" t="t" r="r" b="b"/>
              <a:pathLst>
                <a:path w="5269" h="6542" extrusionOk="0">
                  <a:moveTo>
                    <a:pt x="1418" y="0"/>
                  </a:moveTo>
                  <a:lnTo>
                    <a:pt x="0" y="1187"/>
                  </a:lnTo>
                  <a:lnTo>
                    <a:pt x="2447" y="5661"/>
                  </a:lnTo>
                  <a:cubicBezTo>
                    <a:pt x="2759" y="6201"/>
                    <a:pt x="3185" y="6542"/>
                    <a:pt x="3668" y="6542"/>
                  </a:cubicBezTo>
                  <a:cubicBezTo>
                    <a:pt x="3829" y="6542"/>
                    <a:pt x="3996" y="6504"/>
                    <a:pt x="4168" y="6424"/>
                  </a:cubicBezTo>
                  <a:cubicBezTo>
                    <a:pt x="4784" y="6132"/>
                    <a:pt x="5269" y="5289"/>
                    <a:pt x="4982" y="4668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49;p16">
              <a:extLst>
                <a:ext uri="{FF2B5EF4-FFF2-40B4-BE49-F238E27FC236}">
                  <a16:creationId xmlns:a16="http://schemas.microsoft.com/office/drawing/2014/main" id="{461DDA19-247F-4C81-873B-479EF64DA3F0}"/>
                </a:ext>
              </a:extLst>
            </p:cNvPr>
            <p:cNvSpPr/>
            <p:nvPr/>
          </p:nvSpPr>
          <p:spPr>
            <a:xfrm>
              <a:off x="5972872" y="2469576"/>
              <a:ext cx="51433" cy="58639"/>
            </a:xfrm>
            <a:custGeom>
              <a:avLst/>
              <a:gdLst/>
              <a:ahLst/>
              <a:cxnLst/>
              <a:rect l="l" t="t" r="r" b="b"/>
              <a:pathLst>
                <a:path w="828" h="944" extrusionOk="0">
                  <a:moveTo>
                    <a:pt x="30" y="1"/>
                  </a:moveTo>
                  <a:cubicBezTo>
                    <a:pt x="23" y="1"/>
                    <a:pt x="17" y="3"/>
                    <a:pt x="12" y="8"/>
                  </a:cubicBezTo>
                  <a:cubicBezTo>
                    <a:pt x="0" y="18"/>
                    <a:pt x="0" y="35"/>
                    <a:pt x="9" y="47"/>
                  </a:cubicBezTo>
                  <a:lnTo>
                    <a:pt x="777" y="934"/>
                  </a:lnTo>
                  <a:cubicBezTo>
                    <a:pt x="781" y="941"/>
                    <a:pt x="790" y="944"/>
                    <a:pt x="797" y="944"/>
                  </a:cubicBezTo>
                  <a:cubicBezTo>
                    <a:pt x="805" y="944"/>
                    <a:pt x="810" y="942"/>
                    <a:pt x="815" y="936"/>
                  </a:cubicBezTo>
                  <a:cubicBezTo>
                    <a:pt x="827" y="928"/>
                    <a:pt x="828" y="910"/>
                    <a:pt x="818" y="898"/>
                  </a:cubicBezTo>
                  <a:lnTo>
                    <a:pt x="51" y="11"/>
                  </a:ln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50;p16">
              <a:extLst>
                <a:ext uri="{FF2B5EF4-FFF2-40B4-BE49-F238E27FC236}">
                  <a16:creationId xmlns:a16="http://schemas.microsoft.com/office/drawing/2014/main" id="{086E4E1C-5A00-4626-A139-668FB8373A49}"/>
                </a:ext>
              </a:extLst>
            </p:cNvPr>
            <p:cNvSpPr/>
            <p:nvPr/>
          </p:nvSpPr>
          <p:spPr>
            <a:xfrm>
              <a:off x="6073624" y="2238006"/>
              <a:ext cx="315246" cy="626766"/>
            </a:xfrm>
            <a:custGeom>
              <a:avLst/>
              <a:gdLst/>
              <a:ahLst/>
              <a:cxnLst/>
              <a:rect l="l" t="t" r="r" b="b"/>
              <a:pathLst>
                <a:path w="5075" h="10090" extrusionOk="0">
                  <a:moveTo>
                    <a:pt x="2648" y="0"/>
                  </a:moveTo>
                  <a:cubicBezTo>
                    <a:pt x="0" y="2400"/>
                    <a:pt x="1583" y="9524"/>
                    <a:pt x="1582" y="9524"/>
                  </a:cubicBezTo>
                  <a:lnTo>
                    <a:pt x="4924" y="10089"/>
                  </a:lnTo>
                  <a:lnTo>
                    <a:pt x="5075" y="170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51;p16">
              <a:extLst>
                <a:ext uri="{FF2B5EF4-FFF2-40B4-BE49-F238E27FC236}">
                  <a16:creationId xmlns:a16="http://schemas.microsoft.com/office/drawing/2014/main" id="{24D0D5E3-2E50-4B20-A4F1-C27442A49A49}"/>
                </a:ext>
              </a:extLst>
            </p:cNvPr>
            <p:cNvSpPr/>
            <p:nvPr/>
          </p:nvSpPr>
          <p:spPr>
            <a:xfrm>
              <a:off x="6155618" y="2781835"/>
              <a:ext cx="205236" cy="85971"/>
            </a:xfrm>
            <a:custGeom>
              <a:avLst/>
              <a:gdLst/>
              <a:ahLst/>
              <a:cxnLst/>
              <a:rect l="l" t="t" r="r" b="b"/>
              <a:pathLst>
                <a:path w="3304" h="1384" extrusionOk="0">
                  <a:moveTo>
                    <a:pt x="0" y="1"/>
                  </a:moveTo>
                  <a:lnTo>
                    <a:pt x="0" y="743"/>
                  </a:lnTo>
                  <a:lnTo>
                    <a:pt x="3303" y="1384"/>
                  </a:lnTo>
                  <a:lnTo>
                    <a:pt x="3303" y="1384"/>
                  </a:lnTo>
                  <a:lnTo>
                    <a:pt x="3229" y="55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52;p16">
              <a:extLst>
                <a:ext uri="{FF2B5EF4-FFF2-40B4-BE49-F238E27FC236}">
                  <a16:creationId xmlns:a16="http://schemas.microsoft.com/office/drawing/2014/main" id="{327A6F9B-EC21-4443-A6B5-719747295706}"/>
                </a:ext>
              </a:extLst>
            </p:cNvPr>
            <p:cNvSpPr/>
            <p:nvPr/>
          </p:nvSpPr>
          <p:spPr>
            <a:xfrm>
              <a:off x="6222331" y="2172597"/>
              <a:ext cx="283629" cy="181880"/>
            </a:xfrm>
            <a:custGeom>
              <a:avLst/>
              <a:gdLst/>
              <a:ahLst/>
              <a:cxnLst/>
              <a:rect l="l" t="t" r="r" b="b"/>
              <a:pathLst>
                <a:path w="4566" h="2928" extrusionOk="0">
                  <a:moveTo>
                    <a:pt x="1980" y="1"/>
                  </a:moveTo>
                  <a:lnTo>
                    <a:pt x="93" y="1451"/>
                  </a:lnTo>
                  <a:cubicBezTo>
                    <a:pt x="0" y="2622"/>
                    <a:pt x="866" y="2928"/>
                    <a:pt x="1795" y="2928"/>
                  </a:cubicBezTo>
                  <a:cubicBezTo>
                    <a:pt x="2811" y="2928"/>
                    <a:pt x="3904" y="2562"/>
                    <a:pt x="3904" y="2562"/>
                  </a:cubicBezTo>
                  <a:lnTo>
                    <a:pt x="4566" y="2372"/>
                  </a:lnTo>
                  <a:lnTo>
                    <a:pt x="3904" y="1267"/>
                  </a:lnTo>
                  <a:lnTo>
                    <a:pt x="3244" y="716"/>
                  </a:lnTo>
                  <a:lnTo>
                    <a:pt x="1980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53;p16">
              <a:extLst>
                <a:ext uri="{FF2B5EF4-FFF2-40B4-BE49-F238E27FC236}">
                  <a16:creationId xmlns:a16="http://schemas.microsoft.com/office/drawing/2014/main" id="{0132B987-FA44-4C7C-9B03-5BA5F4B77585}"/>
                </a:ext>
              </a:extLst>
            </p:cNvPr>
            <p:cNvSpPr/>
            <p:nvPr/>
          </p:nvSpPr>
          <p:spPr>
            <a:xfrm>
              <a:off x="6108906" y="2161789"/>
              <a:ext cx="245861" cy="928098"/>
            </a:xfrm>
            <a:custGeom>
              <a:avLst/>
              <a:gdLst/>
              <a:ahLst/>
              <a:cxnLst/>
              <a:rect l="l" t="t" r="r" b="b"/>
              <a:pathLst>
                <a:path w="3958" h="14941" extrusionOk="0">
                  <a:moveTo>
                    <a:pt x="2897" y="1"/>
                  </a:moveTo>
                  <a:cubicBezTo>
                    <a:pt x="2696" y="1"/>
                    <a:pt x="2588" y="33"/>
                    <a:pt x="2588" y="33"/>
                  </a:cubicBezTo>
                  <a:cubicBezTo>
                    <a:pt x="1282" y="458"/>
                    <a:pt x="379" y="4398"/>
                    <a:pt x="189" y="5418"/>
                  </a:cubicBezTo>
                  <a:cubicBezTo>
                    <a:pt x="0" y="6439"/>
                    <a:pt x="28" y="14212"/>
                    <a:pt x="28" y="14212"/>
                  </a:cubicBezTo>
                  <a:lnTo>
                    <a:pt x="1334" y="14940"/>
                  </a:lnTo>
                  <a:cubicBezTo>
                    <a:pt x="1334" y="14940"/>
                    <a:pt x="1217" y="11554"/>
                    <a:pt x="1129" y="9783"/>
                  </a:cubicBezTo>
                  <a:cubicBezTo>
                    <a:pt x="1041" y="8010"/>
                    <a:pt x="720" y="5354"/>
                    <a:pt x="1246" y="4030"/>
                  </a:cubicBezTo>
                  <a:cubicBezTo>
                    <a:pt x="2199" y="1628"/>
                    <a:pt x="3958" y="261"/>
                    <a:pt x="3958" y="261"/>
                  </a:cubicBezTo>
                  <a:lnTo>
                    <a:pt x="3806" y="175"/>
                  </a:lnTo>
                  <a:cubicBezTo>
                    <a:pt x="3413" y="35"/>
                    <a:pt x="3105" y="1"/>
                    <a:pt x="28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54;p16">
              <a:extLst>
                <a:ext uri="{FF2B5EF4-FFF2-40B4-BE49-F238E27FC236}">
                  <a16:creationId xmlns:a16="http://schemas.microsoft.com/office/drawing/2014/main" id="{203E10F2-3C0F-4678-B5C7-6460E9DEECE1}"/>
                </a:ext>
              </a:extLst>
            </p:cNvPr>
            <p:cNvSpPr/>
            <p:nvPr/>
          </p:nvSpPr>
          <p:spPr>
            <a:xfrm>
              <a:off x="6111143" y="2348387"/>
              <a:ext cx="46526" cy="234431"/>
            </a:xfrm>
            <a:custGeom>
              <a:avLst/>
              <a:gdLst/>
              <a:ahLst/>
              <a:cxnLst/>
              <a:rect l="l" t="t" r="r" b="b"/>
              <a:pathLst>
                <a:path w="749" h="3774" extrusionOk="0">
                  <a:moveTo>
                    <a:pt x="717" y="0"/>
                  </a:moveTo>
                  <a:cubicBezTo>
                    <a:pt x="708" y="0"/>
                    <a:pt x="699" y="5"/>
                    <a:pt x="693" y="14"/>
                  </a:cubicBezTo>
                  <a:cubicBezTo>
                    <a:pt x="280" y="659"/>
                    <a:pt x="122" y="1640"/>
                    <a:pt x="64" y="2350"/>
                  </a:cubicBezTo>
                  <a:cubicBezTo>
                    <a:pt x="1" y="3118"/>
                    <a:pt x="34" y="3742"/>
                    <a:pt x="34" y="3748"/>
                  </a:cubicBezTo>
                  <a:cubicBezTo>
                    <a:pt x="36" y="3762"/>
                    <a:pt x="48" y="3774"/>
                    <a:pt x="62" y="3774"/>
                  </a:cubicBezTo>
                  <a:lnTo>
                    <a:pt x="64" y="3774"/>
                  </a:lnTo>
                  <a:cubicBezTo>
                    <a:pt x="80" y="3772"/>
                    <a:pt x="91" y="3759"/>
                    <a:pt x="90" y="3745"/>
                  </a:cubicBezTo>
                  <a:cubicBezTo>
                    <a:pt x="90" y="3739"/>
                    <a:pt x="56" y="3118"/>
                    <a:pt x="119" y="2354"/>
                  </a:cubicBezTo>
                  <a:cubicBezTo>
                    <a:pt x="178" y="1651"/>
                    <a:pt x="332" y="680"/>
                    <a:pt x="740" y="43"/>
                  </a:cubicBezTo>
                  <a:cubicBezTo>
                    <a:pt x="748" y="30"/>
                    <a:pt x="744" y="12"/>
                    <a:pt x="732" y="5"/>
                  </a:cubicBezTo>
                  <a:cubicBezTo>
                    <a:pt x="728" y="2"/>
                    <a:pt x="723" y="0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55;p16">
              <a:extLst>
                <a:ext uri="{FF2B5EF4-FFF2-40B4-BE49-F238E27FC236}">
                  <a16:creationId xmlns:a16="http://schemas.microsoft.com/office/drawing/2014/main" id="{60B7EA53-3CD9-428C-889C-6CE6811AD6E8}"/>
                </a:ext>
              </a:extLst>
            </p:cNvPr>
            <p:cNvSpPr/>
            <p:nvPr/>
          </p:nvSpPr>
          <p:spPr>
            <a:xfrm>
              <a:off x="6304076" y="2238006"/>
              <a:ext cx="359288" cy="888839"/>
            </a:xfrm>
            <a:custGeom>
              <a:avLst/>
              <a:gdLst/>
              <a:ahLst/>
              <a:cxnLst/>
              <a:rect l="l" t="t" r="r" b="b"/>
              <a:pathLst>
                <a:path w="5784" h="14309" extrusionOk="0">
                  <a:moveTo>
                    <a:pt x="2785" y="0"/>
                  </a:moveTo>
                  <a:cubicBezTo>
                    <a:pt x="2551" y="0"/>
                    <a:pt x="2257" y="79"/>
                    <a:pt x="1924" y="336"/>
                  </a:cubicBezTo>
                  <a:cubicBezTo>
                    <a:pt x="1073" y="993"/>
                    <a:pt x="1" y="3333"/>
                    <a:pt x="1" y="6036"/>
                  </a:cubicBezTo>
                  <a:cubicBezTo>
                    <a:pt x="1" y="8740"/>
                    <a:pt x="804" y="13893"/>
                    <a:pt x="804" y="13893"/>
                  </a:cubicBezTo>
                  <a:cubicBezTo>
                    <a:pt x="804" y="13893"/>
                    <a:pt x="1885" y="14309"/>
                    <a:pt x="3192" y="14309"/>
                  </a:cubicBezTo>
                  <a:cubicBezTo>
                    <a:pt x="4038" y="14309"/>
                    <a:pt x="4979" y="14135"/>
                    <a:pt x="5783" y="13560"/>
                  </a:cubicBezTo>
                  <a:lnTo>
                    <a:pt x="2696" y="8351"/>
                  </a:lnTo>
                  <a:lnTo>
                    <a:pt x="4193" y="4191"/>
                  </a:lnTo>
                  <a:lnTo>
                    <a:pt x="3368" y="190"/>
                  </a:lnTo>
                  <a:cubicBezTo>
                    <a:pt x="3368" y="190"/>
                    <a:pt x="3149" y="0"/>
                    <a:pt x="27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56;p16">
              <a:extLst>
                <a:ext uri="{FF2B5EF4-FFF2-40B4-BE49-F238E27FC236}">
                  <a16:creationId xmlns:a16="http://schemas.microsoft.com/office/drawing/2014/main" id="{F1224EDA-F45D-446A-A477-93D150FEFF8E}"/>
                </a:ext>
              </a:extLst>
            </p:cNvPr>
            <p:cNvSpPr/>
            <p:nvPr/>
          </p:nvSpPr>
          <p:spPr>
            <a:xfrm>
              <a:off x="6491295" y="2241919"/>
              <a:ext cx="385688" cy="505015"/>
            </a:xfrm>
            <a:custGeom>
              <a:avLst/>
              <a:gdLst/>
              <a:ahLst/>
              <a:cxnLst/>
              <a:rect l="l" t="t" r="r" b="b"/>
              <a:pathLst>
                <a:path w="6209" h="8130" extrusionOk="0">
                  <a:moveTo>
                    <a:pt x="123" y="0"/>
                  </a:moveTo>
                  <a:lnTo>
                    <a:pt x="1" y="3499"/>
                  </a:lnTo>
                  <a:lnTo>
                    <a:pt x="4094" y="8129"/>
                  </a:lnTo>
                  <a:lnTo>
                    <a:pt x="6208" y="6732"/>
                  </a:lnTo>
                  <a:cubicBezTo>
                    <a:pt x="2290" y="520"/>
                    <a:pt x="123" y="0"/>
                    <a:pt x="1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57;p16">
              <a:extLst>
                <a:ext uri="{FF2B5EF4-FFF2-40B4-BE49-F238E27FC236}">
                  <a16:creationId xmlns:a16="http://schemas.microsoft.com/office/drawing/2014/main" id="{28DAC300-8CE4-476B-A238-C363FCB24F2A}"/>
                </a:ext>
              </a:extLst>
            </p:cNvPr>
            <p:cNvSpPr/>
            <p:nvPr/>
          </p:nvSpPr>
          <p:spPr>
            <a:xfrm>
              <a:off x="6489369" y="2457525"/>
              <a:ext cx="63298" cy="70690"/>
            </a:xfrm>
            <a:custGeom>
              <a:avLst/>
              <a:gdLst/>
              <a:ahLst/>
              <a:cxnLst/>
              <a:rect l="l" t="t" r="r" b="b"/>
              <a:pathLst>
                <a:path w="1019" h="1138" extrusionOk="0">
                  <a:moveTo>
                    <a:pt x="31" y="1"/>
                  </a:moveTo>
                  <a:cubicBezTo>
                    <a:pt x="25" y="1"/>
                    <a:pt x="19" y="3"/>
                    <a:pt x="14" y="8"/>
                  </a:cubicBezTo>
                  <a:cubicBezTo>
                    <a:pt x="2" y="18"/>
                    <a:pt x="1" y="35"/>
                    <a:pt x="11" y="47"/>
                  </a:cubicBezTo>
                  <a:lnTo>
                    <a:pt x="968" y="1129"/>
                  </a:lnTo>
                  <a:cubicBezTo>
                    <a:pt x="972" y="1135"/>
                    <a:pt x="981" y="1138"/>
                    <a:pt x="988" y="1138"/>
                  </a:cubicBezTo>
                  <a:cubicBezTo>
                    <a:pt x="994" y="1138"/>
                    <a:pt x="1001" y="1135"/>
                    <a:pt x="1006" y="1130"/>
                  </a:cubicBezTo>
                  <a:cubicBezTo>
                    <a:pt x="1017" y="1120"/>
                    <a:pt x="1019" y="1103"/>
                    <a:pt x="1009" y="1092"/>
                  </a:cubicBezTo>
                  <a:lnTo>
                    <a:pt x="52" y="10"/>
                  </a:lnTo>
                  <a:cubicBezTo>
                    <a:pt x="46" y="4"/>
                    <a:pt x="39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58;p16">
              <a:extLst>
                <a:ext uri="{FF2B5EF4-FFF2-40B4-BE49-F238E27FC236}">
                  <a16:creationId xmlns:a16="http://schemas.microsoft.com/office/drawing/2014/main" id="{9900F011-3332-4FD1-BFA0-CA8CB6EC724E}"/>
                </a:ext>
              </a:extLst>
            </p:cNvPr>
            <p:cNvSpPr/>
            <p:nvPr/>
          </p:nvSpPr>
          <p:spPr>
            <a:xfrm>
              <a:off x="6321965" y="2663504"/>
              <a:ext cx="228841" cy="170016"/>
            </a:xfrm>
            <a:custGeom>
              <a:avLst/>
              <a:gdLst/>
              <a:ahLst/>
              <a:cxnLst/>
              <a:rect l="l" t="t" r="r" b="b"/>
              <a:pathLst>
                <a:path w="3684" h="2737" extrusionOk="0">
                  <a:moveTo>
                    <a:pt x="1819" y="0"/>
                  </a:moveTo>
                  <a:cubicBezTo>
                    <a:pt x="1784" y="0"/>
                    <a:pt x="1748" y="8"/>
                    <a:pt x="1715" y="24"/>
                  </a:cubicBezTo>
                  <a:cubicBezTo>
                    <a:pt x="1613" y="72"/>
                    <a:pt x="1553" y="186"/>
                    <a:pt x="1569" y="300"/>
                  </a:cubicBezTo>
                  <a:lnTo>
                    <a:pt x="1614" y="614"/>
                  </a:lnTo>
                  <a:lnTo>
                    <a:pt x="205" y="932"/>
                  </a:lnTo>
                  <a:cubicBezTo>
                    <a:pt x="91" y="958"/>
                    <a:pt x="0" y="1062"/>
                    <a:pt x="5" y="1182"/>
                  </a:cubicBezTo>
                  <a:cubicBezTo>
                    <a:pt x="9" y="1315"/>
                    <a:pt x="113" y="1413"/>
                    <a:pt x="234" y="1413"/>
                  </a:cubicBezTo>
                  <a:cubicBezTo>
                    <a:pt x="241" y="1413"/>
                    <a:pt x="248" y="1413"/>
                    <a:pt x="254" y="1412"/>
                  </a:cubicBezTo>
                  <a:lnTo>
                    <a:pt x="532" y="1417"/>
                  </a:lnTo>
                  <a:lnTo>
                    <a:pt x="282" y="1472"/>
                  </a:lnTo>
                  <a:cubicBezTo>
                    <a:pt x="174" y="1497"/>
                    <a:pt x="89" y="1598"/>
                    <a:pt x="97" y="1712"/>
                  </a:cubicBezTo>
                  <a:cubicBezTo>
                    <a:pt x="105" y="1831"/>
                    <a:pt x="199" y="1916"/>
                    <a:pt x="307" y="1916"/>
                  </a:cubicBezTo>
                  <a:cubicBezTo>
                    <a:pt x="319" y="1916"/>
                    <a:pt x="330" y="1915"/>
                    <a:pt x="342" y="1913"/>
                  </a:cubicBezTo>
                  <a:lnTo>
                    <a:pt x="510" y="1893"/>
                  </a:lnTo>
                  <a:lnTo>
                    <a:pt x="510" y="1893"/>
                  </a:lnTo>
                  <a:cubicBezTo>
                    <a:pt x="373" y="1940"/>
                    <a:pt x="287" y="2045"/>
                    <a:pt x="307" y="2147"/>
                  </a:cubicBezTo>
                  <a:cubicBezTo>
                    <a:pt x="324" y="2251"/>
                    <a:pt x="411" y="2325"/>
                    <a:pt x="510" y="2325"/>
                  </a:cubicBezTo>
                  <a:cubicBezTo>
                    <a:pt x="521" y="2325"/>
                    <a:pt x="531" y="2324"/>
                    <a:pt x="542" y="2322"/>
                  </a:cubicBezTo>
                  <a:lnTo>
                    <a:pt x="768" y="2271"/>
                  </a:lnTo>
                  <a:lnTo>
                    <a:pt x="768" y="2271"/>
                  </a:lnTo>
                  <a:cubicBezTo>
                    <a:pt x="542" y="2322"/>
                    <a:pt x="525" y="2436"/>
                    <a:pt x="539" y="2515"/>
                  </a:cubicBezTo>
                  <a:cubicBezTo>
                    <a:pt x="559" y="2612"/>
                    <a:pt x="641" y="2680"/>
                    <a:pt x="734" y="2680"/>
                  </a:cubicBezTo>
                  <a:cubicBezTo>
                    <a:pt x="744" y="2680"/>
                    <a:pt x="755" y="2679"/>
                    <a:pt x="766" y="2677"/>
                  </a:cubicBezTo>
                  <a:cubicBezTo>
                    <a:pt x="766" y="2677"/>
                    <a:pt x="1832" y="2597"/>
                    <a:pt x="1864" y="2594"/>
                  </a:cubicBezTo>
                  <a:cubicBezTo>
                    <a:pt x="1965" y="2677"/>
                    <a:pt x="2182" y="2737"/>
                    <a:pt x="2467" y="2737"/>
                  </a:cubicBezTo>
                  <a:cubicBezTo>
                    <a:pt x="2804" y="2737"/>
                    <a:pt x="3236" y="2654"/>
                    <a:pt x="3683" y="2430"/>
                  </a:cubicBezTo>
                  <a:lnTo>
                    <a:pt x="2963" y="1415"/>
                  </a:lnTo>
                  <a:lnTo>
                    <a:pt x="2014" y="98"/>
                  </a:lnTo>
                  <a:cubicBezTo>
                    <a:pt x="1967" y="35"/>
                    <a:pt x="1894" y="0"/>
                    <a:pt x="1819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59;p16">
              <a:extLst>
                <a:ext uri="{FF2B5EF4-FFF2-40B4-BE49-F238E27FC236}">
                  <a16:creationId xmlns:a16="http://schemas.microsoft.com/office/drawing/2014/main" id="{D06E8536-D9D9-4368-93C7-29D01866ADB2}"/>
                </a:ext>
              </a:extLst>
            </p:cNvPr>
            <p:cNvSpPr/>
            <p:nvPr/>
          </p:nvSpPr>
          <p:spPr>
            <a:xfrm>
              <a:off x="6506016" y="2712638"/>
              <a:ext cx="169270" cy="112308"/>
            </a:xfrm>
            <a:custGeom>
              <a:avLst/>
              <a:gdLst/>
              <a:ahLst/>
              <a:cxnLst/>
              <a:rect l="l" t="t" r="r" b="b"/>
              <a:pathLst>
                <a:path w="2725" h="1808" extrusionOk="0">
                  <a:moveTo>
                    <a:pt x="2341" y="1"/>
                  </a:moveTo>
                  <a:lnTo>
                    <a:pt x="0" y="626"/>
                  </a:lnTo>
                  <a:lnTo>
                    <a:pt x="317" y="1807"/>
                  </a:lnTo>
                  <a:lnTo>
                    <a:pt x="2725" y="1407"/>
                  </a:lnTo>
                  <a:lnTo>
                    <a:pt x="2341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0;p16">
              <a:extLst>
                <a:ext uri="{FF2B5EF4-FFF2-40B4-BE49-F238E27FC236}">
                  <a16:creationId xmlns:a16="http://schemas.microsoft.com/office/drawing/2014/main" id="{001E0B4B-9105-4B09-A000-005479257DBE}"/>
                </a:ext>
              </a:extLst>
            </p:cNvPr>
            <p:cNvSpPr/>
            <p:nvPr/>
          </p:nvSpPr>
          <p:spPr>
            <a:xfrm>
              <a:off x="6530738" y="2626172"/>
              <a:ext cx="371276" cy="207348"/>
            </a:xfrm>
            <a:custGeom>
              <a:avLst/>
              <a:gdLst/>
              <a:ahLst/>
              <a:cxnLst/>
              <a:rect l="l" t="t" r="r" b="b"/>
              <a:pathLst>
                <a:path w="5977" h="3338" extrusionOk="0">
                  <a:moveTo>
                    <a:pt x="4544" y="0"/>
                  </a:moveTo>
                  <a:cubicBezTo>
                    <a:pt x="4397" y="0"/>
                    <a:pt x="4248" y="26"/>
                    <a:pt x="4103" y="82"/>
                  </a:cubicBezTo>
                  <a:lnTo>
                    <a:pt x="1" y="1483"/>
                  </a:lnTo>
                  <a:lnTo>
                    <a:pt x="868" y="3338"/>
                  </a:lnTo>
                  <a:lnTo>
                    <a:pt x="4821" y="2454"/>
                  </a:lnTo>
                  <a:cubicBezTo>
                    <a:pt x="5560" y="2285"/>
                    <a:pt x="5976" y="1499"/>
                    <a:pt x="5702" y="793"/>
                  </a:cubicBezTo>
                  <a:cubicBezTo>
                    <a:pt x="5510" y="301"/>
                    <a:pt x="5041" y="0"/>
                    <a:pt x="45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161;p16">
              <a:extLst>
                <a:ext uri="{FF2B5EF4-FFF2-40B4-BE49-F238E27FC236}">
                  <a16:creationId xmlns:a16="http://schemas.microsoft.com/office/drawing/2014/main" id="{515E46E2-3BEA-4302-B46B-F0BA79AFD37A}"/>
                </a:ext>
              </a:extLst>
            </p:cNvPr>
            <p:cNvSpPr/>
            <p:nvPr/>
          </p:nvSpPr>
          <p:spPr>
            <a:xfrm>
              <a:off x="6673233" y="2638098"/>
              <a:ext cx="89076" cy="32612"/>
            </a:xfrm>
            <a:custGeom>
              <a:avLst/>
              <a:gdLst/>
              <a:ahLst/>
              <a:cxnLst/>
              <a:rect l="l" t="t" r="r" b="b"/>
              <a:pathLst>
                <a:path w="1434" h="525" extrusionOk="0">
                  <a:moveTo>
                    <a:pt x="1402" y="0"/>
                  </a:moveTo>
                  <a:cubicBezTo>
                    <a:pt x="1399" y="0"/>
                    <a:pt x="1396" y="1"/>
                    <a:pt x="1392" y="2"/>
                  </a:cubicBezTo>
                  <a:lnTo>
                    <a:pt x="23" y="471"/>
                  </a:lnTo>
                  <a:cubicBezTo>
                    <a:pt x="8" y="475"/>
                    <a:pt x="1" y="491"/>
                    <a:pt x="7" y="506"/>
                  </a:cubicBezTo>
                  <a:cubicBezTo>
                    <a:pt x="10" y="517"/>
                    <a:pt x="21" y="525"/>
                    <a:pt x="33" y="525"/>
                  </a:cubicBezTo>
                  <a:cubicBezTo>
                    <a:pt x="36" y="525"/>
                    <a:pt x="39" y="523"/>
                    <a:pt x="42" y="523"/>
                  </a:cubicBezTo>
                  <a:lnTo>
                    <a:pt x="1411" y="55"/>
                  </a:lnTo>
                  <a:cubicBezTo>
                    <a:pt x="1426" y="49"/>
                    <a:pt x="1433" y="34"/>
                    <a:pt x="1429" y="20"/>
                  </a:cubicBezTo>
                  <a:cubicBezTo>
                    <a:pt x="1424" y="8"/>
                    <a:pt x="1413" y="0"/>
                    <a:pt x="1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" name="Thought Bubble: Cloud 3">
            <a:extLst>
              <a:ext uri="{FF2B5EF4-FFF2-40B4-BE49-F238E27FC236}">
                <a16:creationId xmlns:a16="http://schemas.microsoft.com/office/drawing/2014/main" id="{E4BEAF45-91AF-40AC-A54C-B59B34A390E2}"/>
              </a:ext>
            </a:extLst>
          </p:cNvPr>
          <p:cNvSpPr/>
          <p:nvPr/>
        </p:nvSpPr>
        <p:spPr>
          <a:xfrm flipH="1">
            <a:off x="1293698" y="1194790"/>
            <a:ext cx="5243463" cy="2643770"/>
          </a:xfrm>
          <a:prstGeom prst="cloudCallout">
            <a:avLst>
              <a:gd name="adj1" fmla="val -57084"/>
              <a:gd name="adj2" fmla="val 16203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400" b="1" i="0" u="none" strike="noStrike" cap="none" dirty="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Interface</a:t>
            </a:r>
            <a:r>
              <a:rPr lang="vi-VN" sz="1400" b="1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 </a:t>
            </a: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là một </a:t>
            </a:r>
            <a:r>
              <a:rPr lang="vi-VN" sz="14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kiểu dữ liệu tham chiếu </a:t>
            </a: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trong Java. Nó là tập hợp các phương  thức </a:t>
            </a:r>
            <a:r>
              <a:rPr lang="vi-VN" sz="1400" b="1" i="0" u="none" strike="noStrike" cap="none" dirty="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abstract</a:t>
            </a:r>
            <a:r>
              <a:rPr lang="vi-VN" sz="1400" b="1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 </a:t>
            </a: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(trừu tượng). Khi một lớp </a:t>
            </a:r>
            <a:r>
              <a:rPr lang="vi-VN" sz="1400" dirty="0">
                <a:solidFill>
                  <a:schemeClr val="bg2"/>
                </a:solidFill>
                <a:latin typeface="Roboto Mono"/>
                <a:ea typeface="Roboto Mono"/>
                <a:cs typeface="Roboto Mono"/>
                <a:sym typeface="Roboto Mono"/>
              </a:rPr>
              <a:t>triển khai</a:t>
            </a:r>
            <a:r>
              <a:rPr lang="vi-VN" sz="1400" i="0" u="none" strike="noStrike" cap="none" dirty="0">
                <a:solidFill>
                  <a:schemeClr val="bg2"/>
                </a:solidFill>
                <a:latin typeface="Roboto Mono"/>
                <a:ea typeface="Roboto Mono"/>
                <a:cs typeface="Roboto Mono"/>
                <a:sym typeface="Roboto Mono"/>
              </a:rPr>
              <a:t> </a:t>
            </a:r>
            <a:r>
              <a:rPr lang="vi-VN" sz="1400" b="1" i="0" u="none" strike="noStrike" cap="none" dirty="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interface</a:t>
            </a: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 thì nó sẽ </a:t>
            </a:r>
            <a:r>
              <a:rPr lang="vi-VN" sz="1400" dirty="0">
                <a:solidFill>
                  <a:schemeClr val="bg2"/>
                </a:solidFill>
                <a:latin typeface="Roboto Mono"/>
                <a:ea typeface="Roboto Mono"/>
                <a:cs typeface="Roboto Mono"/>
                <a:sym typeface="Roboto Mono"/>
              </a:rPr>
              <a:t>hiện thực các hàm </a:t>
            </a: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của </a:t>
            </a:r>
            <a:r>
              <a:rPr lang="vi-VN" sz="1400" b="1" i="0" u="none" strike="noStrike" cap="none" dirty="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interface</a:t>
            </a:r>
            <a:r>
              <a:rPr lang="vi-VN" sz="1400" b="1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 </a:t>
            </a: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đó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974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tập</a:t>
            </a:r>
            <a:endParaRPr lang="vi-VN" dirty="0"/>
          </a:p>
        </p:txBody>
      </p:sp>
      <p:sp>
        <p:nvSpPr>
          <p:cNvPr id="4" name="Google Shape;280;p31">
            <a:extLst>
              <a:ext uri="{FF2B5EF4-FFF2-40B4-BE49-F238E27FC236}">
                <a16:creationId xmlns:a16="http://schemas.microsoft.com/office/drawing/2014/main" id="{A0CE0968-8E30-4E0A-9A4E-C4793063A010}"/>
              </a:ext>
            </a:extLst>
          </p:cNvPr>
          <p:cNvSpPr txBox="1"/>
          <p:nvPr/>
        </p:nvSpPr>
        <p:spPr>
          <a:xfrm>
            <a:off x="597047" y="1837094"/>
            <a:ext cx="8345353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 err="1"/>
              <a:t>một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interface</a:t>
            </a:r>
            <a:r>
              <a:rPr lang="en-US" sz="1800" dirty="0"/>
              <a:t> </a:t>
            </a:r>
            <a:r>
              <a:rPr lang="en-US" sz="1800" dirty="0" err="1">
                <a:solidFill>
                  <a:schemeClr val="tx1"/>
                </a:solidFill>
              </a:rPr>
              <a:t>INews</a:t>
            </a:r>
            <a:r>
              <a:rPr lang="en-US" sz="1800" dirty="0"/>
              <a:t> </a:t>
            </a:r>
            <a:r>
              <a:rPr lang="en-US" sz="1800" dirty="0" err="1"/>
              <a:t>chứa</a:t>
            </a:r>
            <a:r>
              <a:rPr lang="en-US" sz="1800" dirty="0"/>
              <a:t> </a:t>
            </a:r>
            <a:r>
              <a:rPr lang="en-US" sz="1800" dirty="0" err="1"/>
              <a:t>hàm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ABEE"/>
                </a:solidFill>
              </a:rPr>
              <a:t>void display()</a:t>
            </a:r>
          </a:p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class </a:t>
            </a:r>
            <a:r>
              <a:rPr lang="en-US" sz="1800" dirty="0">
                <a:solidFill>
                  <a:schemeClr val="tx1"/>
                </a:solidFill>
              </a:rPr>
              <a:t>News</a:t>
            </a:r>
            <a:r>
              <a:rPr lang="en-US" sz="1800" dirty="0"/>
              <a:t>: (String) </a:t>
            </a:r>
            <a:r>
              <a:rPr lang="en-US" sz="1800" dirty="0">
                <a:solidFill>
                  <a:srgbClr val="C00000"/>
                </a:solidFill>
              </a:rPr>
              <a:t>title</a:t>
            </a:r>
            <a:r>
              <a:rPr lang="en-US" sz="1800" dirty="0"/>
              <a:t>, (String) </a:t>
            </a:r>
            <a:r>
              <a:rPr lang="en-US" sz="1800" dirty="0">
                <a:solidFill>
                  <a:srgbClr val="C00000"/>
                </a:solidFill>
              </a:rPr>
              <a:t>author</a:t>
            </a:r>
            <a:r>
              <a:rPr lang="en-US" sz="1800" dirty="0"/>
              <a:t>, (String) </a:t>
            </a:r>
            <a:r>
              <a:rPr lang="en-US" sz="1800" dirty="0" err="1">
                <a:solidFill>
                  <a:srgbClr val="C00000"/>
                </a:solidFill>
              </a:rPr>
              <a:t>publicDate</a:t>
            </a:r>
            <a:r>
              <a:rPr lang="en-US" sz="1800" dirty="0"/>
              <a:t>, (double) </a:t>
            </a:r>
            <a:r>
              <a:rPr lang="en-US" sz="1800" dirty="0">
                <a:solidFill>
                  <a:srgbClr val="C00000"/>
                </a:solidFill>
              </a:rPr>
              <a:t>rate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C00000"/>
                </a:solidFill>
              </a:rPr>
              <a:t>Set</a:t>
            </a:r>
            <a:r>
              <a:rPr lang="en-US" sz="1800" dirty="0"/>
              <a:t>(</a:t>
            </a:r>
            <a:r>
              <a:rPr lang="en-US" sz="1800" dirty="0" err="1"/>
              <a:t>gán</a:t>
            </a:r>
            <a:r>
              <a:rPr lang="en-US" sz="1800" dirty="0"/>
              <a:t>) </a:t>
            </a:r>
            <a:r>
              <a:rPr lang="en-US" sz="1800" dirty="0" err="1"/>
              <a:t>giá</a:t>
            </a:r>
            <a:r>
              <a:rPr lang="en-US" sz="1800" dirty="0"/>
              <a:t> </a:t>
            </a:r>
            <a:r>
              <a:rPr lang="en-US" sz="1800" dirty="0" err="1"/>
              <a:t>trị</a:t>
            </a:r>
            <a:r>
              <a:rPr lang="en-US" sz="1800" dirty="0"/>
              <a:t> </a:t>
            </a:r>
            <a:r>
              <a:rPr lang="en-US" sz="1800" dirty="0" err="1"/>
              <a:t>cho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thuộc</a:t>
            </a:r>
            <a:r>
              <a:rPr lang="en-US" sz="1800" dirty="0"/>
              <a:t> </a:t>
            </a:r>
            <a:r>
              <a:rPr lang="en-US" sz="1800" dirty="0" err="1"/>
              <a:t>tính</a:t>
            </a:r>
            <a:r>
              <a:rPr lang="en-US" sz="1800" dirty="0"/>
              <a:t> </a:t>
            </a:r>
            <a:r>
              <a:rPr lang="en-US" sz="1800" dirty="0" err="1"/>
              <a:t>của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/>
                </a:solidFill>
              </a:rPr>
              <a:t>News</a:t>
            </a:r>
          </a:p>
          <a:p>
            <a:pPr>
              <a:lnSpc>
                <a:spcPct val="150000"/>
              </a:lnSpc>
            </a:pPr>
            <a:r>
              <a:rPr lang="en-US" sz="1800" dirty="0" err="1"/>
              <a:t>Thực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implements</a:t>
            </a:r>
            <a:r>
              <a:rPr lang="en-US" sz="1800" dirty="0"/>
              <a:t> </a:t>
            </a:r>
            <a:r>
              <a:rPr lang="en-US" sz="1800" dirty="0" err="1">
                <a:solidFill>
                  <a:schemeClr val="tx1"/>
                </a:solidFill>
              </a:rPr>
              <a:t>INews</a:t>
            </a:r>
            <a:r>
              <a:rPr lang="en-US" sz="1800" dirty="0"/>
              <a:t>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hiển</a:t>
            </a:r>
            <a:r>
              <a:rPr lang="en-US" sz="1800" dirty="0"/>
              <a:t> </a:t>
            </a:r>
            <a:r>
              <a:rPr lang="en-US" sz="1800" dirty="0" err="1"/>
              <a:t>thị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thông</a:t>
            </a:r>
            <a:r>
              <a:rPr lang="en-US" sz="1800" dirty="0"/>
              <a:t> tin </a:t>
            </a:r>
            <a:r>
              <a:rPr lang="en-US" sz="1800" dirty="0" err="1"/>
              <a:t>của</a:t>
            </a:r>
            <a:r>
              <a:rPr lang="en-US" sz="1800" dirty="0"/>
              <a:t> class </a:t>
            </a:r>
            <a:r>
              <a:rPr lang="en-US" sz="1800" dirty="0">
                <a:solidFill>
                  <a:schemeClr val="tx1"/>
                </a:solidFill>
              </a:rPr>
              <a:t>News</a:t>
            </a:r>
          </a:p>
          <a:p>
            <a:pPr>
              <a:lnSpc>
                <a:spcPct val="150000"/>
              </a:lnSpc>
            </a:pPr>
            <a:endParaRPr lang="en-US" sz="1800" dirty="0"/>
          </a:p>
          <a:p>
            <a:pPr>
              <a:lnSpc>
                <a:spcPct val="150000"/>
              </a:lnSpc>
            </a:pPr>
            <a:endParaRPr lang="en-US" sz="1800" dirty="0"/>
          </a:p>
          <a:p>
            <a:pPr>
              <a:lnSpc>
                <a:spcPct val="150000"/>
              </a:lnSpc>
            </a:pPr>
            <a:endParaRPr lang="en-US" sz="1800" dirty="0"/>
          </a:p>
        </p:txBody>
      </p:sp>
      <p:sp>
        <p:nvSpPr>
          <p:cNvPr id="6" name="Google Shape;769;p36">
            <a:extLst>
              <a:ext uri="{FF2B5EF4-FFF2-40B4-BE49-F238E27FC236}">
                <a16:creationId xmlns:a16="http://schemas.microsoft.com/office/drawing/2014/main" id="{2A02199B-19EA-40DB-8700-06E902A135DE}"/>
              </a:ext>
            </a:extLst>
          </p:cNvPr>
          <p:cNvSpPr/>
          <p:nvPr/>
        </p:nvSpPr>
        <p:spPr>
          <a:xfrm>
            <a:off x="451041" y="1987070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69;p36">
            <a:extLst>
              <a:ext uri="{FF2B5EF4-FFF2-40B4-BE49-F238E27FC236}">
                <a16:creationId xmlns:a16="http://schemas.microsoft.com/office/drawing/2014/main" id="{B2E9906D-58D4-46DC-B34F-68682D24D9DC}"/>
              </a:ext>
            </a:extLst>
          </p:cNvPr>
          <p:cNvSpPr/>
          <p:nvPr/>
        </p:nvSpPr>
        <p:spPr>
          <a:xfrm>
            <a:off x="458730" y="3209499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769;p36">
            <a:extLst>
              <a:ext uri="{FF2B5EF4-FFF2-40B4-BE49-F238E27FC236}">
                <a16:creationId xmlns:a16="http://schemas.microsoft.com/office/drawing/2014/main" id="{50340DAD-4D2E-4D6C-8392-96784F0085F5}"/>
              </a:ext>
            </a:extLst>
          </p:cNvPr>
          <p:cNvSpPr/>
          <p:nvPr/>
        </p:nvSpPr>
        <p:spPr>
          <a:xfrm>
            <a:off x="458731" y="2792736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769;p36">
            <a:extLst>
              <a:ext uri="{FF2B5EF4-FFF2-40B4-BE49-F238E27FC236}">
                <a16:creationId xmlns:a16="http://schemas.microsoft.com/office/drawing/2014/main" id="{E9BF63E4-A0F9-446B-BD3E-B306A4F87D0A}"/>
              </a:ext>
            </a:extLst>
          </p:cNvPr>
          <p:cNvSpPr/>
          <p:nvPr/>
        </p:nvSpPr>
        <p:spPr>
          <a:xfrm>
            <a:off x="458731" y="2413417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369625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– League of legends</a:t>
            </a:r>
            <a:endParaRPr lang="vi-VN" dirty="0"/>
          </a:p>
        </p:txBody>
      </p:sp>
      <p:sp>
        <p:nvSpPr>
          <p:cNvPr id="4" name="Google Shape;280;p31">
            <a:extLst>
              <a:ext uri="{FF2B5EF4-FFF2-40B4-BE49-F238E27FC236}">
                <a16:creationId xmlns:a16="http://schemas.microsoft.com/office/drawing/2014/main" id="{A0CE0968-8E30-4E0A-9A4E-C4793063A010}"/>
              </a:ext>
            </a:extLst>
          </p:cNvPr>
          <p:cNvSpPr txBox="1"/>
          <p:nvPr/>
        </p:nvSpPr>
        <p:spPr>
          <a:xfrm>
            <a:off x="627803" y="1543728"/>
            <a:ext cx="8345353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class </a:t>
            </a:r>
            <a:r>
              <a:rPr lang="en-US" sz="1800" dirty="0">
                <a:solidFill>
                  <a:schemeClr val="tx1"/>
                </a:solidFill>
              </a:rPr>
              <a:t>Yasuo</a:t>
            </a:r>
            <a:r>
              <a:rPr lang="en-US" sz="1800" dirty="0"/>
              <a:t>: (String) </a:t>
            </a:r>
            <a:r>
              <a:rPr lang="en-US" sz="1800" dirty="0">
                <a:solidFill>
                  <a:srgbClr val="C00000"/>
                </a:solidFill>
              </a:rPr>
              <a:t>hair</a:t>
            </a:r>
            <a:r>
              <a:rPr lang="en-US" sz="1800" dirty="0"/>
              <a:t>, (String) </a:t>
            </a:r>
            <a:r>
              <a:rPr lang="en-US" sz="1800" dirty="0">
                <a:solidFill>
                  <a:srgbClr val="C00000"/>
                </a:solidFill>
              </a:rPr>
              <a:t>weapon: sword</a:t>
            </a:r>
          </a:p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class </a:t>
            </a:r>
            <a:r>
              <a:rPr lang="en-US" sz="1800" dirty="0">
                <a:solidFill>
                  <a:schemeClr val="tx1"/>
                </a:solidFill>
              </a:rPr>
              <a:t>Lucian</a:t>
            </a:r>
            <a:r>
              <a:rPr lang="en-US" sz="1800" dirty="0"/>
              <a:t>: (String) </a:t>
            </a:r>
            <a:r>
              <a:rPr lang="en-US" sz="1800" dirty="0">
                <a:solidFill>
                  <a:srgbClr val="C00000"/>
                </a:solidFill>
              </a:rPr>
              <a:t>hair</a:t>
            </a:r>
            <a:r>
              <a:rPr lang="en-US" sz="1800" dirty="0"/>
              <a:t>, (String) </a:t>
            </a:r>
            <a:r>
              <a:rPr lang="en-US" sz="1800" dirty="0">
                <a:solidFill>
                  <a:srgbClr val="C00000"/>
                </a:solidFill>
              </a:rPr>
              <a:t>weapon: pistols</a:t>
            </a:r>
          </a:p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interface</a:t>
            </a:r>
            <a:r>
              <a:rPr lang="en-US" sz="1800" dirty="0"/>
              <a:t> </a:t>
            </a:r>
            <a:r>
              <a:rPr lang="en-US" sz="1800" dirty="0" err="1">
                <a:solidFill>
                  <a:schemeClr val="tx1"/>
                </a:solidFill>
              </a:rPr>
              <a:t>CanShoot</a:t>
            </a:r>
            <a:r>
              <a:rPr lang="en-US" sz="1800" dirty="0"/>
              <a:t>: void </a:t>
            </a:r>
            <a:r>
              <a:rPr lang="en-US" sz="1800" dirty="0">
                <a:solidFill>
                  <a:srgbClr val="00ABEE"/>
                </a:solidFill>
              </a:rPr>
              <a:t>shoot</a:t>
            </a:r>
            <a:r>
              <a:rPr lang="en-US" sz="1800" dirty="0"/>
              <a:t>()</a:t>
            </a:r>
          </a:p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interface</a:t>
            </a:r>
            <a:r>
              <a:rPr lang="en-US" sz="1800" dirty="0"/>
              <a:t> </a:t>
            </a:r>
            <a:r>
              <a:rPr lang="en-US" sz="1800" dirty="0" err="1">
                <a:solidFill>
                  <a:schemeClr val="tx1"/>
                </a:solidFill>
              </a:rPr>
              <a:t>CanSurf</a:t>
            </a:r>
            <a:r>
              <a:rPr lang="en-US" sz="1800" dirty="0"/>
              <a:t>: void </a:t>
            </a:r>
            <a:r>
              <a:rPr lang="en-US" sz="1800" dirty="0">
                <a:solidFill>
                  <a:srgbClr val="00ABEE"/>
                </a:solidFill>
              </a:rPr>
              <a:t>surf</a:t>
            </a:r>
            <a:r>
              <a:rPr lang="en-US" sz="1800" dirty="0"/>
              <a:t>()</a:t>
            </a:r>
          </a:p>
          <a:p>
            <a:pPr>
              <a:lnSpc>
                <a:spcPct val="150000"/>
              </a:lnSpc>
            </a:pP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C00000"/>
                </a:solidFill>
              </a:rPr>
              <a:t>NOTE</a:t>
            </a:r>
            <a:r>
              <a:rPr lang="en-US" sz="1800" dirty="0"/>
              <a:t>: </a:t>
            </a:r>
            <a:r>
              <a:rPr lang="en-US" sz="1800" dirty="0">
                <a:solidFill>
                  <a:schemeClr val="tx1"/>
                </a:solidFill>
              </a:rPr>
              <a:t>Yasuo</a:t>
            </a:r>
            <a:r>
              <a:rPr lang="en-US" sz="1800" dirty="0"/>
              <a:t> </a:t>
            </a:r>
            <a:r>
              <a:rPr lang="en-US" sz="1800" dirty="0" err="1"/>
              <a:t>thì</a:t>
            </a:r>
            <a:r>
              <a:rPr lang="en-US" sz="1800" dirty="0"/>
              <a:t> </a:t>
            </a:r>
            <a:r>
              <a:rPr lang="en-US" sz="1800" dirty="0" err="1"/>
              <a:t>có</a:t>
            </a:r>
            <a:r>
              <a:rPr lang="en-US" sz="1800" dirty="0"/>
              <a:t> </a:t>
            </a:r>
            <a:r>
              <a:rPr lang="en-US" sz="1800" dirty="0" err="1"/>
              <a:t>thể</a:t>
            </a:r>
            <a:r>
              <a:rPr lang="en-US" sz="1800" dirty="0"/>
              <a:t> </a:t>
            </a:r>
            <a:r>
              <a:rPr lang="en-US" sz="1800" dirty="0" err="1">
                <a:solidFill>
                  <a:srgbClr val="C00000"/>
                </a:solidFill>
              </a:rPr>
              <a:t>lướt</a:t>
            </a:r>
            <a:r>
              <a:rPr lang="en-US" sz="1800" dirty="0"/>
              <a:t>, </a:t>
            </a:r>
            <a:r>
              <a:rPr lang="en-US" sz="1800" dirty="0">
                <a:solidFill>
                  <a:schemeClr val="tx1"/>
                </a:solidFill>
              </a:rPr>
              <a:t>Lucian</a:t>
            </a:r>
            <a:r>
              <a:rPr lang="en-US" sz="1800" dirty="0"/>
              <a:t> </a:t>
            </a:r>
            <a:r>
              <a:rPr lang="en-US" sz="1800" dirty="0" err="1"/>
              <a:t>thì</a:t>
            </a:r>
            <a:r>
              <a:rPr lang="en-US" sz="1800" dirty="0"/>
              <a:t> </a:t>
            </a:r>
            <a:r>
              <a:rPr lang="en-US" sz="1800" dirty="0" err="1"/>
              <a:t>vừa</a:t>
            </a:r>
            <a:r>
              <a:rPr lang="en-US" sz="1800" dirty="0"/>
              <a:t> </a:t>
            </a:r>
            <a:r>
              <a:rPr lang="en-US" sz="1800" dirty="0" err="1"/>
              <a:t>có</a:t>
            </a:r>
            <a:r>
              <a:rPr lang="en-US" sz="1800" dirty="0"/>
              <a:t> </a:t>
            </a:r>
            <a:r>
              <a:rPr lang="en-US" sz="1800" dirty="0" err="1"/>
              <a:t>thể</a:t>
            </a:r>
            <a:r>
              <a:rPr lang="en-US" sz="1800" dirty="0"/>
              <a:t> </a:t>
            </a:r>
            <a:r>
              <a:rPr lang="en-US" sz="1800" dirty="0" err="1">
                <a:solidFill>
                  <a:srgbClr val="C00000"/>
                </a:solidFill>
              </a:rPr>
              <a:t>lướt</a:t>
            </a:r>
            <a:r>
              <a:rPr lang="en-US" sz="1800" dirty="0"/>
              <a:t>, </a:t>
            </a:r>
            <a:r>
              <a:rPr lang="en-US" sz="1800" dirty="0" err="1"/>
              <a:t>vừa</a:t>
            </a:r>
            <a:r>
              <a:rPr lang="en-US" sz="1800" dirty="0"/>
              <a:t> </a:t>
            </a:r>
            <a:r>
              <a:rPr lang="en-US" sz="1800" dirty="0" err="1"/>
              <a:t>có</a:t>
            </a:r>
            <a:r>
              <a:rPr lang="en-US" sz="1800" dirty="0"/>
              <a:t> </a:t>
            </a:r>
            <a:r>
              <a:rPr lang="en-US" sz="1800" dirty="0" err="1"/>
              <a:t>thể</a:t>
            </a:r>
            <a:r>
              <a:rPr lang="en-US" sz="1800" dirty="0"/>
              <a:t> </a:t>
            </a:r>
            <a:r>
              <a:rPr lang="en-US" sz="1800" dirty="0" err="1">
                <a:solidFill>
                  <a:srgbClr val="C00000"/>
                </a:solidFill>
              </a:rPr>
              <a:t>bắn</a:t>
            </a:r>
            <a:r>
              <a:rPr lang="en-US" sz="1800" dirty="0"/>
              <a:t>. </a:t>
            </a:r>
          </a:p>
          <a:p>
            <a:pPr marL="146050" indent="0">
              <a:lnSpc>
                <a:spcPct val="150000"/>
              </a:lnSpc>
              <a:buNone/>
            </a:pPr>
            <a:r>
              <a:rPr lang="en-US" sz="1800" dirty="0"/>
              <a:t>-&gt; </a:t>
            </a:r>
            <a:r>
              <a:rPr lang="en-US" sz="1800" dirty="0" err="1"/>
              <a:t>Hãy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implements</a:t>
            </a:r>
            <a:r>
              <a:rPr lang="en-US" sz="1800" dirty="0"/>
              <a:t> </a:t>
            </a:r>
            <a:r>
              <a:rPr lang="en-US" sz="1800" dirty="0" err="1"/>
              <a:t>sao</a:t>
            </a:r>
            <a:r>
              <a:rPr lang="en-US" sz="1800" dirty="0"/>
              <a:t> </a:t>
            </a:r>
            <a:r>
              <a:rPr lang="en-US" sz="1800" dirty="0" err="1"/>
              <a:t>cho</a:t>
            </a:r>
            <a:r>
              <a:rPr lang="en-US" sz="1800" dirty="0"/>
              <a:t> </a:t>
            </a:r>
            <a:r>
              <a:rPr lang="en-US" sz="1800" dirty="0" err="1"/>
              <a:t>thật</a:t>
            </a:r>
            <a:r>
              <a:rPr lang="en-US" sz="1800" dirty="0"/>
              <a:t> </a:t>
            </a:r>
            <a:r>
              <a:rPr lang="en-US" sz="1800" dirty="0" err="1"/>
              <a:t>hợp</a:t>
            </a:r>
            <a:r>
              <a:rPr lang="en-US" sz="1800" dirty="0"/>
              <a:t> </a:t>
            </a:r>
            <a:r>
              <a:rPr lang="en-US" sz="1800" dirty="0" err="1"/>
              <a:t>lý</a:t>
            </a:r>
            <a:endParaRPr lang="en-US" sz="1800" dirty="0"/>
          </a:p>
        </p:txBody>
      </p:sp>
      <p:sp>
        <p:nvSpPr>
          <p:cNvPr id="6" name="Google Shape;769;p36">
            <a:extLst>
              <a:ext uri="{FF2B5EF4-FFF2-40B4-BE49-F238E27FC236}">
                <a16:creationId xmlns:a16="http://schemas.microsoft.com/office/drawing/2014/main" id="{2A02199B-19EA-40DB-8700-06E902A135DE}"/>
              </a:ext>
            </a:extLst>
          </p:cNvPr>
          <p:cNvSpPr/>
          <p:nvPr/>
        </p:nvSpPr>
        <p:spPr>
          <a:xfrm>
            <a:off x="463084" y="1697297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69;p36">
            <a:extLst>
              <a:ext uri="{FF2B5EF4-FFF2-40B4-BE49-F238E27FC236}">
                <a16:creationId xmlns:a16="http://schemas.microsoft.com/office/drawing/2014/main" id="{B2E9906D-58D4-46DC-B34F-68682D24D9DC}"/>
              </a:ext>
            </a:extLst>
          </p:cNvPr>
          <p:cNvSpPr/>
          <p:nvPr/>
        </p:nvSpPr>
        <p:spPr>
          <a:xfrm>
            <a:off x="458729" y="2959325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769;p36">
            <a:extLst>
              <a:ext uri="{FF2B5EF4-FFF2-40B4-BE49-F238E27FC236}">
                <a16:creationId xmlns:a16="http://schemas.microsoft.com/office/drawing/2014/main" id="{50340DAD-4D2E-4D6C-8392-96784F0085F5}"/>
              </a:ext>
            </a:extLst>
          </p:cNvPr>
          <p:cNvSpPr/>
          <p:nvPr/>
        </p:nvSpPr>
        <p:spPr>
          <a:xfrm>
            <a:off x="458730" y="2536335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769;p36">
            <a:extLst>
              <a:ext uri="{FF2B5EF4-FFF2-40B4-BE49-F238E27FC236}">
                <a16:creationId xmlns:a16="http://schemas.microsoft.com/office/drawing/2014/main" id="{E9BF63E4-A0F9-446B-BD3E-B306A4F87D0A}"/>
              </a:ext>
            </a:extLst>
          </p:cNvPr>
          <p:cNvSpPr/>
          <p:nvPr/>
        </p:nvSpPr>
        <p:spPr>
          <a:xfrm>
            <a:off x="458730" y="2109324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769;p36">
            <a:extLst>
              <a:ext uri="{FF2B5EF4-FFF2-40B4-BE49-F238E27FC236}">
                <a16:creationId xmlns:a16="http://schemas.microsoft.com/office/drawing/2014/main" id="{7407B942-4793-4DFF-91AE-00C43578D551}"/>
              </a:ext>
            </a:extLst>
          </p:cNvPr>
          <p:cNvSpPr/>
          <p:nvPr/>
        </p:nvSpPr>
        <p:spPr>
          <a:xfrm>
            <a:off x="449744" y="3823518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37263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– </a:t>
            </a:r>
            <a:r>
              <a:rPr lang="en-US" dirty="0" err="1"/>
              <a:t>Tính</a:t>
            </a:r>
            <a:r>
              <a:rPr lang="en-US" dirty="0"/>
              <a:t> chu vi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tam </a:t>
            </a:r>
            <a:r>
              <a:rPr lang="en-US" dirty="0" err="1"/>
              <a:t>giác</a:t>
            </a:r>
            <a:endParaRPr lang="vi-VN" dirty="0"/>
          </a:p>
        </p:txBody>
      </p:sp>
      <p:sp>
        <p:nvSpPr>
          <p:cNvPr id="4" name="Google Shape;280;p31">
            <a:extLst>
              <a:ext uri="{FF2B5EF4-FFF2-40B4-BE49-F238E27FC236}">
                <a16:creationId xmlns:a16="http://schemas.microsoft.com/office/drawing/2014/main" id="{A0CE0968-8E30-4E0A-9A4E-C4793063A010}"/>
              </a:ext>
            </a:extLst>
          </p:cNvPr>
          <p:cNvSpPr txBox="1"/>
          <p:nvPr/>
        </p:nvSpPr>
        <p:spPr>
          <a:xfrm>
            <a:off x="627803" y="1543728"/>
            <a:ext cx="8345353" cy="2262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interface</a:t>
            </a:r>
            <a:r>
              <a:rPr lang="en-US" sz="1800" dirty="0"/>
              <a:t> </a:t>
            </a:r>
            <a:r>
              <a:rPr lang="en-US" sz="1800" dirty="0" err="1"/>
              <a:t>đa</a:t>
            </a:r>
            <a:r>
              <a:rPr lang="en-US" sz="1800" dirty="0"/>
              <a:t> </a:t>
            </a:r>
            <a:r>
              <a:rPr lang="en-US" sz="1800" dirty="0" err="1"/>
              <a:t>giác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/>
                </a:solidFill>
              </a:rPr>
              <a:t>Polygon</a:t>
            </a:r>
            <a:r>
              <a:rPr lang="en-US" sz="1800" dirty="0"/>
              <a:t>: void </a:t>
            </a:r>
            <a:r>
              <a:rPr lang="en-US" sz="1800" dirty="0">
                <a:solidFill>
                  <a:srgbClr val="00ABEE"/>
                </a:solidFill>
              </a:rPr>
              <a:t>display</a:t>
            </a:r>
            <a:r>
              <a:rPr lang="en-US" sz="1800" dirty="0"/>
              <a:t>(), void </a:t>
            </a:r>
            <a:r>
              <a:rPr lang="en-US" sz="1800" dirty="0" err="1">
                <a:solidFill>
                  <a:srgbClr val="00ABEE"/>
                </a:solidFill>
              </a:rPr>
              <a:t>calArea</a:t>
            </a:r>
            <a:r>
              <a:rPr lang="en-US" sz="1800" dirty="0"/>
              <a:t>()</a:t>
            </a:r>
          </a:p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 err="1"/>
              <a:t>lớp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/>
                </a:solidFill>
              </a:rPr>
              <a:t>Rectangle</a:t>
            </a:r>
            <a:r>
              <a:rPr lang="en-US" sz="1800" dirty="0"/>
              <a:t>: (double) </a:t>
            </a:r>
            <a:r>
              <a:rPr lang="en-US" sz="1800" dirty="0">
                <a:solidFill>
                  <a:srgbClr val="C00000"/>
                </a:solidFill>
              </a:rPr>
              <a:t>length</a:t>
            </a:r>
            <a:r>
              <a:rPr lang="en-US" sz="1800" dirty="0"/>
              <a:t>, (double) </a:t>
            </a:r>
            <a:r>
              <a:rPr lang="en-US" sz="1800" dirty="0">
                <a:solidFill>
                  <a:srgbClr val="C00000"/>
                </a:solidFill>
              </a:rPr>
              <a:t>width</a:t>
            </a:r>
          </a:p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 err="1"/>
              <a:t>lớp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/>
                </a:solidFill>
              </a:rPr>
              <a:t>Square</a:t>
            </a:r>
            <a:r>
              <a:rPr lang="en-US" sz="1800" dirty="0"/>
              <a:t>: (double) </a:t>
            </a:r>
            <a:r>
              <a:rPr lang="en-US" sz="1800" dirty="0">
                <a:solidFill>
                  <a:srgbClr val="C00000"/>
                </a:solidFill>
              </a:rPr>
              <a:t>side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Cho 2 </a:t>
            </a:r>
            <a:r>
              <a:rPr lang="en-US" sz="1800" dirty="0" err="1"/>
              <a:t>lớp</a:t>
            </a:r>
            <a:r>
              <a:rPr lang="en-US" sz="1800" dirty="0"/>
              <a:t> </a:t>
            </a:r>
            <a:r>
              <a:rPr lang="en-US" sz="1800" dirty="0" err="1"/>
              <a:t>trên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implements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interface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/>
                </a:solidFill>
              </a:rPr>
              <a:t>Polygon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thực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</a:t>
            </a:r>
            <a:r>
              <a:rPr lang="en-US" sz="1800" dirty="0" err="1"/>
              <a:t>hiển</a:t>
            </a:r>
            <a:r>
              <a:rPr lang="en-US" sz="1800" dirty="0"/>
              <a:t> </a:t>
            </a:r>
            <a:r>
              <a:rPr lang="en-US" sz="1800" dirty="0" err="1"/>
              <a:t>thị</a:t>
            </a:r>
            <a:r>
              <a:rPr lang="en-US" sz="1800" dirty="0"/>
              <a:t> </a:t>
            </a:r>
            <a:r>
              <a:rPr lang="en-US" sz="1800" dirty="0" err="1"/>
              <a:t>thông</a:t>
            </a:r>
            <a:r>
              <a:rPr lang="en-US" sz="1800" dirty="0"/>
              <a:t> tin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tính</a:t>
            </a:r>
            <a:r>
              <a:rPr lang="en-US" sz="1800" dirty="0"/>
              <a:t> </a:t>
            </a:r>
            <a:r>
              <a:rPr lang="en-US" sz="1800" dirty="0" err="1"/>
              <a:t>diện</a:t>
            </a:r>
            <a:r>
              <a:rPr lang="en-US" sz="1800" dirty="0"/>
              <a:t> </a:t>
            </a:r>
            <a:r>
              <a:rPr lang="en-US" sz="1800" dirty="0" err="1"/>
              <a:t>tích</a:t>
            </a:r>
            <a:r>
              <a:rPr lang="en-US" sz="1800" dirty="0"/>
              <a:t> </a:t>
            </a:r>
          </a:p>
        </p:txBody>
      </p:sp>
      <p:sp>
        <p:nvSpPr>
          <p:cNvPr id="6" name="Google Shape;769;p36">
            <a:extLst>
              <a:ext uri="{FF2B5EF4-FFF2-40B4-BE49-F238E27FC236}">
                <a16:creationId xmlns:a16="http://schemas.microsoft.com/office/drawing/2014/main" id="{2A02199B-19EA-40DB-8700-06E902A135DE}"/>
              </a:ext>
            </a:extLst>
          </p:cNvPr>
          <p:cNvSpPr/>
          <p:nvPr/>
        </p:nvSpPr>
        <p:spPr>
          <a:xfrm>
            <a:off x="463084" y="1697297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69;p36">
            <a:extLst>
              <a:ext uri="{FF2B5EF4-FFF2-40B4-BE49-F238E27FC236}">
                <a16:creationId xmlns:a16="http://schemas.microsoft.com/office/drawing/2014/main" id="{B2E9906D-58D4-46DC-B34F-68682D24D9DC}"/>
              </a:ext>
            </a:extLst>
          </p:cNvPr>
          <p:cNvSpPr/>
          <p:nvPr/>
        </p:nvSpPr>
        <p:spPr>
          <a:xfrm>
            <a:off x="458729" y="2959325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769;p36">
            <a:extLst>
              <a:ext uri="{FF2B5EF4-FFF2-40B4-BE49-F238E27FC236}">
                <a16:creationId xmlns:a16="http://schemas.microsoft.com/office/drawing/2014/main" id="{50340DAD-4D2E-4D6C-8392-96784F0085F5}"/>
              </a:ext>
            </a:extLst>
          </p:cNvPr>
          <p:cNvSpPr/>
          <p:nvPr/>
        </p:nvSpPr>
        <p:spPr>
          <a:xfrm>
            <a:off x="458730" y="2536335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769;p36">
            <a:extLst>
              <a:ext uri="{FF2B5EF4-FFF2-40B4-BE49-F238E27FC236}">
                <a16:creationId xmlns:a16="http://schemas.microsoft.com/office/drawing/2014/main" id="{E9BF63E4-A0F9-446B-BD3E-B306A4F87D0A}"/>
              </a:ext>
            </a:extLst>
          </p:cNvPr>
          <p:cNvSpPr/>
          <p:nvPr/>
        </p:nvSpPr>
        <p:spPr>
          <a:xfrm>
            <a:off x="458730" y="2109324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02238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BT -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endParaRPr lang="vi-VN" dirty="0"/>
          </a:p>
        </p:txBody>
      </p:sp>
      <p:sp>
        <p:nvSpPr>
          <p:cNvPr id="4" name="Google Shape;280;p31">
            <a:extLst>
              <a:ext uri="{FF2B5EF4-FFF2-40B4-BE49-F238E27FC236}">
                <a16:creationId xmlns:a16="http://schemas.microsoft.com/office/drawing/2014/main" id="{A0CE0968-8E30-4E0A-9A4E-C4793063A010}"/>
              </a:ext>
            </a:extLst>
          </p:cNvPr>
          <p:cNvSpPr txBox="1"/>
          <p:nvPr/>
        </p:nvSpPr>
        <p:spPr>
          <a:xfrm>
            <a:off x="1150319" y="914862"/>
            <a:ext cx="7406598" cy="39241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 err="1"/>
              <a:t>lớp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/>
                </a:solidFill>
              </a:rPr>
              <a:t>Student</a:t>
            </a:r>
            <a:r>
              <a:rPr lang="en-US" sz="1800" dirty="0"/>
              <a:t>: </a:t>
            </a:r>
            <a:r>
              <a:rPr lang="en-US" sz="1800" dirty="0">
                <a:solidFill>
                  <a:srgbClr val="C00000"/>
                </a:solidFill>
              </a:rPr>
              <a:t>name</a:t>
            </a:r>
            <a:r>
              <a:rPr lang="en-US" sz="1800" dirty="0"/>
              <a:t>, </a:t>
            </a:r>
            <a:r>
              <a:rPr lang="en-US" sz="1800" dirty="0">
                <a:solidFill>
                  <a:srgbClr val="C00000"/>
                </a:solidFill>
              </a:rPr>
              <a:t>age</a:t>
            </a:r>
            <a:r>
              <a:rPr lang="en-US" sz="1800" dirty="0"/>
              <a:t>, </a:t>
            </a:r>
            <a:r>
              <a:rPr lang="en-US" sz="1800" dirty="0">
                <a:solidFill>
                  <a:srgbClr val="C00000"/>
                </a:solidFill>
              </a:rPr>
              <a:t>marks</a:t>
            </a:r>
            <a:r>
              <a:rPr lang="en-US" sz="1800" dirty="0"/>
              <a:t>, </a:t>
            </a:r>
            <a:r>
              <a:rPr lang="en-US" sz="1800" dirty="0">
                <a:solidFill>
                  <a:srgbClr val="C00000"/>
                </a:solidFill>
              </a:rPr>
              <a:t>classification</a:t>
            </a:r>
          </a:p>
          <a:p>
            <a:pPr>
              <a:lnSpc>
                <a:spcPct val="150000"/>
              </a:lnSpc>
            </a:pPr>
            <a:r>
              <a:rPr lang="en-US" sz="1800" dirty="0" err="1"/>
              <a:t>Thực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set</a:t>
            </a:r>
            <a:r>
              <a:rPr lang="en-US" sz="1800" dirty="0"/>
              <a:t> </a:t>
            </a:r>
            <a:r>
              <a:rPr lang="en-US" sz="1800" dirty="0" err="1"/>
              <a:t>giá</a:t>
            </a:r>
            <a:r>
              <a:rPr lang="en-US" sz="1800" dirty="0"/>
              <a:t> </a:t>
            </a:r>
            <a:r>
              <a:rPr lang="en-US" sz="1800" dirty="0" err="1"/>
              <a:t>trị</a:t>
            </a:r>
            <a:r>
              <a:rPr lang="en-US" sz="1800" dirty="0"/>
              <a:t> </a:t>
            </a:r>
            <a:r>
              <a:rPr lang="en-US" sz="1800" dirty="0" err="1"/>
              <a:t>cho</a:t>
            </a:r>
            <a:r>
              <a:rPr lang="en-US" sz="1800" dirty="0"/>
              <a:t>: </a:t>
            </a:r>
            <a:r>
              <a:rPr lang="en-US" sz="1800" dirty="0">
                <a:solidFill>
                  <a:srgbClr val="C00000"/>
                </a:solidFill>
              </a:rPr>
              <a:t>name</a:t>
            </a:r>
            <a:r>
              <a:rPr lang="en-US" sz="1800" dirty="0"/>
              <a:t>, </a:t>
            </a:r>
            <a:r>
              <a:rPr lang="en-US" sz="1800" dirty="0">
                <a:solidFill>
                  <a:srgbClr val="C00000"/>
                </a:solidFill>
              </a:rPr>
              <a:t>age</a:t>
            </a:r>
            <a:r>
              <a:rPr lang="en-US" sz="1800" dirty="0"/>
              <a:t>, </a:t>
            </a:r>
            <a:r>
              <a:rPr lang="en-US" sz="1800" dirty="0">
                <a:solidFill>
                  <a:srgbClr val="C00000"/>
                </a:solidFill>
              </a:rPr>
              <a:t>marks</a:t>
            </a:r>
          </a:p>
          <a:p>
            <a:pPr>
              <a:lnSpc>
                <a:spcPct val="150000"/>
              </a:lnSpc>
            </a:pPr>
            <a:r>
              <a:rPr lang="en-US" sz="1800" dirty="0" err="1"/>
              <a:t>Xây</a:t>
            </a:r>
            <a:r>
              <a:rPr lang="en-US" sz="1800" dirty="0"/>
              <a:t> </a:t>
            </a:r>
            <a:r>
              <a:rPr lang="en-US" sz="1800" dirty="0" err="1"/>
              <a:t>dựng</a:t>
            </a:r>
            <a:r>
              <a:rPr lang="en-US" sz="1800" dirty="0"/>
              <a:t> </a:t>
            </a:r>
            <a:r>
              <a:rPr lang="en-US" sz="1800" dirty="0" err="1"/>
              <a:t>dựng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interface</a:t>
            </a:r>
            <a:r>
              <a:rPr lang="en-US" sz="1800" dirty="0"/>
              <a:t> </a:t>
            </a:r>
            <a:r>
              <a:rPr lang="en-US" sz="1800" dirty="0" err="1">
                <a:solidFill>
                  <a:schemeClr val="tx1"/>
                </a:solidFill>
              </a:rPr>
              <a:t>Iclassification</a:t>
            </a:r>
            <a:r>
              <a:rPr lang="en-US" sz="1800" dirty="0"/>
              <a:t>: </a:t>
            </a:r>
            <a:r>
              <a:rPr lang="en-US" sz="1800" dirty="0">
                <a:solidFill>
                  <a:srgbClr val="00ABEE"/>
                </a:solidFill>
              </a:rPr>
              <a:t>classify</a:t>
            </a:r>
            <a:r>
              <a:rPr lang="en-US" sz="1800" dirty="0"/>
              <a:t>(), </a:t>
            </a:r>
            <a:r>
              <a:rPr lang="en-US" sz="1800" dirty="0">
                <a:solidFill>
                  <a:srgbClr val="00ABEE"/>
                </a:solidFill>
              </a:rPr>
              <a:t>display</a:t>
            </a:r>
            <a:r>
              <a:rPr lang="en-US" sz="1800" dirty="0"/>
              <a:t>()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Cho </a:t>
            </a:r>
            <a:r>
              <a:rPr lang="en-US" sz="1800" dirty="0">
                <a:solidFill>
                  <a:schemeClr val="tx1"/>
                </a:solidFill>
              </a:rPr>
              <a:t>Student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implements</a:t>
            </a:r>
            <a:r>
              <a:rPr lang="en-US" sz="1800" dirty="0"/>
              <a:t> </a:t>
            </a:r>
            <a:r>
              <a:rPr lang="en-US" sz="1800" dirty="0" err="1">
                <a:solidFill>
                  <a:schemeClr val="tx1"/>
                </a:solidFill>
              </a:rPr>
              <a:t>Iclassification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thực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hàm</a:t>
            </a:r>
            <a:r>
              <a:rPr lang="en-US" sz="1800" dirty="0"/>
              <a:t> </a:t>
            </a:r>
            <a:r>
              <a:rPr lang="en-US" sz="1800" dirty="0" err="1"/>
              <a:t>trên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Đối</a:t>
            </a:r>
            <a:r>
              <a:rPr lang="en-US" sz="1800" dirty="0"/>
              <a:t> </a:t>
            </a:r>
            <a:r>
              <a:rPr lang="en-US" sz="1800" dirty="0" err="1"/>
              <a:t>với</a:t>
            </a:r>
            <a:r>
              <a:rPr lang="en-US" sz="1800" dirty="0"/>
              <a:t> </a:t>
            </a:r>
            <a:r>
              <a:rPr lang="en-US" sz="1800" dirty="0" err="1"/>
              <a:t>việc</a:t>
            </a:r>
            <a:r>
              <a:rPr lang="en-US" sz="1800" dirty="0"/>
              <a:t> </a:t>
            </a:r>
            <a:r>
              <a:rPr lang="en-US" sz="1800" dirty="0" err="1"/>
              <a:t>xếp</a:t>
            </a:r>
            <a:r>
              <a:rPr lang="en-US" sz="1800" dirty="0"/>
              <a:t> </a:t>
            </a:r>
            <a:r>
              <a:rPr lang="en-US" sz="1800" dirty="0" err="1"/>
              <a:t>loại</a:t>
            </a:r>
            <a:r>
              <a:rPr lang="en-US" sz="1800" dirty="0"/>
              <a:t> (</a:t>
            </a:r>
            <a:r>
              <a:rPr lang="en-US" sz="1800" dirty="0" err="1"/>
              <a:t>thực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</a:t>
            </a:r>
            <a:r>
              <a:rPr lang="en-US" sz="1800" dirty="0" err="1"/>
              <a:t>hàm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00ABEE"/>
                </a:solidFill>
              </a:rPr>
              <a:t>classify</a:t>
            </a:r>
            <a:r>
              <a:rPr lang="en-US" sz="1800" dirty="0"/>
              <a:t>() ) : </a:t>
            </a:r>
          </a:p>
          <a:p>
            <a:pPr marL="146050" indent="0">
              <a:lnSpc>
                <a:spcPct val="150000"/>
              </a:lnSpc>
              <a:buNone/>
            </a:pPr>
            <a:r>
              <a:rPr lang="en-US" sz="1800" dirty="0"/>
              <a:t>        </a:t>
            </a:r>
            <a:r>
              <a:rPr lang="en-US" sz="1800" dirty="0" err="1"/>
              <a:t>Nếu</a:t>
            </a:r>
            <a:r>
              <a:rPr lang="en-US" sz="1800" dirty="0"/>
              <a:t> </a:t>
            </a:r>
            <a:r>
              <a:rPr lang="en-US" sz="1800" dirty="0" err="1"/>
              <a:t>điểm</a:t>
            </a:r>
            <a:r>
              <a:rPr lang="en-US" sz="1800" dirty="0"/>
              <a:t> &gt;=8 </a:t>
            </a:r>
            <a:r>
              <a:rPr lang="en-US" sz="1800" dirty="0" err="1"/>
              <a:t>loại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A</a:t>
            </a:r>
          </a:p>
          <a:p>
            <a:pPr marL="146050" indent="0">
              <a:lnSpc>
                <a:spcPct val="150000"/>
              </a:lnSpc>
              <a:buNone/>
            </a:pPr>
            <a:r>
              <a:rPr lang="en-US" sz="1800" dirty="0"/>
              <a:t>        &lt;8 </a:t>
            </a:r>
            <a:r>
              <a:rPr lang="en-US" sz="1800" dirty="0" err="1"/>
              <a:t>và</a:t>
            </a:r>
            <a:r>
              <a:rPr lang="en-US" sz="1800" dirty="0"/>
              <a:t> &gt;6.5 </a:t>
            </a:r>
            <a:r>
              <a:rPr lang="en-US" sz="1800" dirty="0" err="1"/>
              <a:t>loại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B</a:t>
            </a:r>
            <a:r>
              <a:rPr lang="en-US" sz="1800" dirty="0"/>
              <a:t> </a:t>
            </a:r>
          </a:p>
          <a:p>
            <a:pPr marL="146050" indent="0">
              <a:lnSpc>
                <a:spcPct val="150000"/>
              </a:lnSpc>
              <a:buNone/>
            </a:pPr>
            <a:r>
              <a:rPr lang="en-US" sz="1800" dirty="0"/>
              <a:t>        </a:t>
            </a:r>
            <a:r>
              <a:rPr lang="en-US" sz="1800" dirty="0" err="1"/>
              <a:t>Còn</a:t>
            </a:r>
            <a:r>
              <a:rPr lang="en-US" sz="1800" dirty="0"/>
              <a:t> </a:t>
            </a:r>
            <a:r>
              <a:rPr lang="en-US" sz="1800" dirty="0" err="1"/>
              <a:t>lại</a:t>
            </a:r>
            <a:r>
              <a:rPr lang="en-US" sz="1800" dirty="0"/>
              <a:t> </a:t>
            </a:r>
            <a:r>
              <a:rPr lang="en-US" sz="1800" dirty="0" err="1"/>
              <a:t>là</a:t>
            </a:r>
            <a:r>
              <a:rPr lang="en-US" sz="1800" dirty="0"/>
              <a:t> </a:t>
            </a:r>
            <a:r>
              <a:rPr lang="en-US" sz="1800" dirty="0" err="1"/>
              <a:t>loại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C</a:t>
            </a:r>
          </a:p>
          <a:p>
            <a:pPr marL="146050" indent="0">
              <a:lnSpc>
                <a:spcPct val="150000"/>
              </a:lnSpc>
              <a:buNone/>
            </a:pPr>
            <a:r>
              <a:rPr lang="en-US" sz="1800" dirty="0" err="1"/>
              <a:t>Hiển</a:t>
            </a:r>
            <a:r>
              <a:rPr lang="en-US" sz="1800" dirty="0"/>
              <a:t> </a:t>
            </a:r>
            <a:r>
              <a:rPr lang="en-US" sz="1800" dirty="0" err="1"/>
              <a:t>thị</a:t>
            </a:r>
            <a:r>
              <a:rPr lang="en-US" sz="1800" dirty="0"/>
              <a:t> </a:t>
            </a:r>
            <a:r>
              <a:rPr lang="en-US" sz="1800" dirty="0" err="1"/>
              <a:t>thông</a:t>
            </a:r>
            <a:r>
              <a:rPr lang="en-US" sz="1800" dirty="0"/>
              <a:t> tin chi </a:t>
            </a:r>
            <a:r>
              <a:rPr lang="en-US" sz="1800" dirty="0" err="1"/>
              <a:t>tiết</a:t>
            </a:r>
            <a:r>
              <a:rPr lang="en-US" sz="1800" dirty="0"/>
              <a:t> </a:t>
            </a:r>
            <a:r>
              <a:rPr lang="en-US" sz="1800" dirty="0" err="1"/>
              <a:t>của</a:t>
            </a:r>
            <a:r>
              <a:rPr lang="en-US" sz="1800" dirty="0"/>
              <a:t> </a:t>
            </a:r>
            <a:r>
              <a:rPr lang="en-US" sz="1800" dirty="0" err="1">
                <a:solidFill>
                  <a:schemeClr val="tx1"/>
                </a:solidFill>
              </a:rPr>
              <a:t>học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sinh</a:t>
            </a:r>
            <a:r>
              <a:rPr lang="en-US" sz="1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6" name="Google Shape;769;p36">
            <a:extLst>
              <a:ext uri="{FF2B5EF4-FFF2-40B4-BE49-F238E27FC236}">
                <a16:creationId xmlns:a16="http://schemas.microsoft.com/office/drawing/2014/main" id="{2A02199B-19EA-40DB-8700-06E902A135DE}"/>
              </a:ext>
            </a:extLst>
          </p:cNvPr>
          <p:cNvSpPr/>
          <p:nvPr/>
        </p:nvSpPr>
        <p:spPr>
          <a:xfrm>
            <a:off x="915930" y="1106170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69;p36">
            <a:extLst>
              <a:ext uri="{FF2B5EF4-FFF2-40B4-BE49-F238E27FC236}">
                <a16:creationId xmlns:a16="http://schemas.microsoft.com/office/drawing/2014/main" id="{B2E9906D-58D4-46DC-B34F-68682D24D9DC}"/>
              </a:ext>
            </a:extLst>
          </p:cNvPr>
          <p:cNvSpPr/>
          <p:nvPr/>
        </p:nvSpPr>
        <p:spPr>
          <a:xfrm>
            <a:off x="975871" y="2331076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769;p36">
            <a:extLst>
              <a:ext uri="{FF2B5EF4-FFF2-40B4-BE49-F238E27FC236}">
                <a16:creationId xmlns:a16="http://schemas.microsoft.com/office/drawing/2014/main" id="{50340DAD-4D2E-4D6C-8392-96784F0085F5}"/>
              </a:ext>
            </a:extLst>
          </p:cNvPr>
          <p:cNvSpPr/>
          <p:nvPr/>
        </p:nvSpPr>
        <p:spPr>
          <a:xfrm>
            <a:off x="948587" y="1968259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" name="Google Shape;769;p36">
            <a:extLst>
              <a:ext uri="{FF2B5EF4-FFF2-40B4-BE49-F238E27FC236}">
                <a16:creationId xmlns:a16="http://schemas.microsoft.com/office/drawing/2014/main" id="{E9BF63E4-A0F9-446B-BD3E-B306A4F87D0A}"/>
              </a:ext>
            </a:extLst>
          </p:cNvPr>
          <p:cNvSpPr/>
          <p:nvPr/>
        </p:nvSpPr>
        <p:spPr>
          <a:xfrm>
            <a:off x="948588" y="1538690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769;p36">
            <a:extLst>
              <a:ext uri="{FF2B5EF4-FFF2-40B4-BE49-F238E27FC236}">
                <a16:creationId xmlns:a16="http://schemas.microsoft.com/office/drawing/2014/main" id="{DE879F88-1646-462B-B43D-FFDA5F8C5A3C}"/>
              </a:ext>
            </a:extLst>
          </p:cNvPr>
          <p:cNvSpPr/>
          <p:nvPr/>
        </p:nvSpPr>
        <p:spPr>
          <a:xfrm>
            <a:off x="964916" y="2760645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769;p36">
            <a:extLst>
              <a:ext uri="{FF2B5EF4-FFF2-40B4-BE49-F238E27FC236}">
                <a16:creationId xmlns:a16="http://schemas.microsoft.com/office/drawing/2014/main" id="{3F6C2E04-8DA9-4FD5-BBB6-F5A5743D3648}"/>
              </a:ext>
            </a:extLst>
          </p:cNvPr>
          <p:cNvSpPr/>
          <p:nvPr/>
        </p:nvSpPr>
        <p:spPr>
          <a:xfrm>
            <a:off x="1049452" y="4390653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838;p36">
            <a:extLst>
              <a:ext uri="{FF2B5EF4-FFF2-40B4-BE49-F238E27FC236}">
                <a16:creationId xmlns:a16="http://schemas.microsoft.com/office/drawing/2014/main" id="{E2874689-543D-4C7D-B0F1-6DC6853E43CA}"/>
              </a:ext>
            </a:extLst>
          </p:cNvPr>
          <p:cNvSpPr/>
          <p:nvPr/>
        </p:nvSpPr>
        <p:spPr>
          <a:xfrm>
            <a:off x="1594868" y="3250681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838;p36">
            <a:extLst>
              <a:ext uri="{FF2B5EF4-FFF2-40B4-BE49-F238E27FC236}">
                <a16:creationId xmlns:a16="http://schemas.microsoft.com/office/drawing/2014/main" id="{3772FA07-05E5-44A1-8A8A-FC413EC718AC}"/>
              </a:ext>
            </a:extLst>
          </p:cNvPr>
          <p:cNvSpPr/>
          <p:nvPr/>
        </p:nvSpPr>
        <p:spPr>
          <a:xfrm>
            <a:off x="1594868" y="3646144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838;p36">
            <a:extLst>
              <a:ext uri="{FF2B5EF4-FFF2-40B4-BE49-F238E27FC236}">
                <a16:creationId xmlns:a16="http://schemas.microsoft.com/office/drawing/2014/main" id="{9B42DE6E-1331-4025-B7F3-723159200F43}"/>
              </a:ext>
            </a:extLst>
          </p:cNvPr>
          <p:cNvSpPr/>
          <p:nvPr/>
        </p:nvSpPr>
        <p:spPr>
          <a:xfrm>
            <a:off x="1594868" y="4048057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142319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</a:t>
            </a:r>
            <a:r>
              <a:rPr lang="en-US" dirty="0" err="1"/>
              <a:t>sánh</a:t>
            </a:r>
            <a:r>
              <a:rPr lang="en-US" dirty="0"/>
              <a:t> Abstract class </a:t>
            </a:r>
            <a:r>
              <a:rPr lang="en-US" dirty="0" err="1"/>
              <a:t>với</a:t>
            </a:r>
            <a:r>
              <a:rPr lang="en-US" dirty="0"/>
              <a:t> Interface</a:t>
            </a:r>
            <a:endParaRPr lang="vi-VN" dirty="0"/>
          </a:p>
        </p:txBody>
      </p:sp>
      <p:graphicFrame>
        <p:nvGraphicFramePr>
          <p:cNvPr id="15" name="Google Shape;349;p33">
            <a:extLst>
              <a:ext uri="{FF2B5EF4-FFF2-40B4-BE49-F238E27FC236}">
                <a16:creationId xmlns:a16="http://schemas.microsoft.com/office/drawing/2014/main" id="{A4FD8E7C-6A3D-406A-9A17-1B8F2ADE30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4934035"/>
              </p:ext>
            </p:extLst>
          </p:nvPr>
        </p:nvGraphicFramePr>
        <p:xfrm>
          <a:off x="788000" y="1108300"/>
          <a:ext cx="7601600" cy="360486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800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7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/>
                        <a:t>Interface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dirty="0"/>
                        <a:t>Abstract class</a:t>
                      </a:r>
                      <a:endParaRPr sz="1600" b="1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97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Chỉ chứa </a:t>
                      </a:r>
                      <a:r>
                        <a:rPr lang="en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abstract methods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 Tuy nhiên, từ Java 8, có thể chứa các phương thức </a:t>
                      </a:r>
                      <a:r>
                        <a:rPr lang="en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non-abstract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bằng cách sử dụng </a:t>
                      </a:r>
                      <a:r>
                        <a:rPr lang="en" b="1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default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hoặc </a:t>
                      </a:r>
                      <a:r>
                        <a:rPr lang="en" b="1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static</a:t>
                      </a:r>
                      <a:endParaRPr b="1" dirty="0">
                        <a:solidFill>
                          <a:srgbClr val="C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Một </a:t>
                      </a:r>
                      <a:r>
                        <a:rPr lang="en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abstract class 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có thể chứa các phương thức </a:t>
                      </a:r>
                      <a:r>
                        <a:rPr lang="en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abstract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hoặc </a:t>
                      </a:r>
                      <a:r>
                        <a:rPr lang="en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non-abstract</a:t>
                      </a:r>
                      <a:endParaRPr dirty="0">
                        <a:solidFill>
                          <a:srgbClr val="C0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1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Interface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chỉ chứa các biến </a:t>
                      </a:r>
                      <a:r>
                        <a:rPr lang="en" b="1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static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và </a:t>
                      </a:r>
                      <a:r>
                        <a:rPr lang="en" b="1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final</a:t>
                      </a:r>
                      <a:endParaRPr dirty="0">
                        <a:solidFill>
                          <a:srgbClr val="C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Abstract class 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có thể chứa các biến </a:t>
                      </a:r>
                      <a:r>
                        <a:rPr lang="en" b="1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final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" b="1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non-final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</a:t>
                      </a:r>
                      <a:r>
                        <a:rPr lang="en" b="1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static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và </a:t>
                      </a:r>
                      <a:r>
                        <a:rPr lang="en" b="1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non-static</a:t>
                      </a:r>
                      <a:endParaRPr dirty="0">
                        <a:solidFill>
                          <a:srgbClr val="C00000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1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Một </a:t>
                      </a:r>
                      <a:r>
                        <a:rPr lang="en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abstract class 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có thể </a:t>
                      </a:r>
                      <a:r>
                        <a:rPr lang="en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implements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một hoặc nhiều </a:t>
                      </a:r>
                      <a:r>
                        <a:rPr lang="en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interface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Interface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lại không thể </a:t>
                      </a:r>
                      <a:r>
                        <a:rPr lang="en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implements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một </a:t>
                      </a:r>
                      <a:r>
                        <a:rPr lang="en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abstract class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15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Interface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được triển khai bằng cách sử dụng từ khóa </a:t>
                      </a:r>
                      <a:r>
                        <a:rPr lang="en" b="1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implements</a:t>
                      </a:r>
                      <a:endParaRPr dirty="0">
                        <a:solidFill>
                          <a:srgbClr val="C00000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Abstract class 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được </a:t>
                      </a:r>
                      <a:r>
                        <a:rPr lang="en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kế thừa </a:t>
                      </a:r>
                      <a:r>
                        <a:rPr lang="en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bằng cách sử dụng </a:t>
                      </a:r>
                      <a:r>
                        <a:rPr lang="en" b="1" dirty="0">
                          <a:solidFill>
                            <a:srgbClr val="C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extends</a:t>
                      </a:r>
                      <a:r>
                        <a:rPr lang="en" b="1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15078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331622" y="2135941"/>
            <a:ext cx="7889270" cy="8716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Phần mở rộng</a:t>
            </a:r>
            <a:endParaRPr dirty="0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7543" y="50801"/>
            <a:ext cx="1121908" cy="3918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92332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chất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OOP</a:t>
            </a:r>
            <a:endParaRPr lang="vi-VN" dirty="0"/>
          </a:p>
        </p:txBody>
      </p:sp>
      <p:sp>
        <p:nvSpPr>
          <p:cNvPr id="4" name="Google Shape;280;p31">
            <a:extLst>
              <a:ext uri="{FF2B5EF4-FFF2-40B4-BE49-F238E27FC236}">
                <a16:creationId xmlns:a16="http://schemas.microsoft.com/office/drawing/2014/main" id="{A0CE0968-8E30-4E0A-9A4E-C4793063A010}"/>
              </a:ext>
            </a:extLst>
          </p:cNvPr>
          <p:cNvSpPr txBox="1"/>
          <p:nvPr/>
        </p:nvSpPr>
        <p:spPr>
          <a:xfrm>
            <a:off x="543265" y="1541879"/>
            <a:ext cx="8449856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/>
              <a:t>Đầu</a:t>
            </a:r>
            <a:r>
              <a:rPr lang="en-US" sz="1800" dirty="0"/>
              <a:t> </a:t>
            </a:r>
            <a:r>
              <a:rPr lang="en-US" sz="1800" dirty="0" err="1"/>
              <a:t>tiền</a:t>
            </a:r>
            <a:r>
              <a:rPr lang="en-US" sz="1800" dirty="0"/>
              <a:t>, </a:t>
            </a:r>
            <a:r>
              <a:rPr lang="en-US" sz="1800" dirty="0" err="1"/>
              <a:t>tất</a:t>
            </a:r>
            <a:r>
              <a:rPr lang="en-US" sz="1800" dirty="0"/>
              <a:t> </a:t>
            </a:r>
            <a:r>
              <a:rPr lang="en-US" sz="1800" dirty="0" err="1"/>
              <a:t>nhiên</a:t>
            </a:r>
            <a:r>
              <a:rPr lang="en-US" sz="1800" dirty="0"/>
              <a:t> </a:t>
            </a:r>
            <a:r>
              <a:rPr lang="en-US" sz="1800" dirty="0" err="1"/>
              <a:t>là</a:t>
            </a:r>
            <a:r>
              <a:rPr lang="en-US" sz="1800" dirty="0"/>
              <a:t> </a:t>
            </a:r>
            <a:r>
              <a:rPr lang="en-US" sz="1800" dirty="0" err="1">
                <a:solidFill>
                  <a:srgbClr val="C00000"/>
                </a:solidFill>
              </a:rPr>
              <a:t>tính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 err="1">
                <a:solidFill>
                  <a:srgbClr val="C00000"/>
                </a:solidFill>
              </a:rPr>
              <a:t>trừu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 err="1">
                <a:solidFill>
                  <a:srgbClr val="C00000"/>
                </a:solidFill>
              </a:rPr>
              <a:t>tượng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 err="1"/>
              <a:t>rồi</a:t>
            </a: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/>
              <a:t>Khi </a:t>
            </a:r>
            <a:r>
              <a:rPr lang="en-US" sz="1800" dirty="0" err="1"/>
              <a:t>một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/>
                </a:solidFill>
              </a:rPr>
              <a:t>Class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implements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/>
                </a:solidFill>
              </a:rPr>
              <a:t>Interface</a:t>
            </a:r>
            <a:r>
              <a:rPr lang="en-US" sz="1800" dirty="0"/>
              <a:t>, </a:t>
            </a:r>
            <a:r>
              <a:rPr lang="en-US" sz="1800" dirty="0" err="1"/>
              <a:t>nó</a:t>
            </a:r>
            <a:r>
              <a:rPr lang="en-US" sz="1800" dirty="0"/>
              <a:t> </a:t>
            </a:r>
            <a:r>
              <a:rPr lang="en-US" sz="1800" dirty="0" err="1"/>
              <a:t>sẽ</a:t>
            </a:r>
            <a:r>
              <a:rPr lang="en-US" sz="1800" dirty="0"/>
              <a:t> </a:t>
            </a:r>
            <a:r>
              <a:rPr lang="en-US" sz="1800" dirty="0" err="1"/>
              <a:t>phải</a:t>
            </a:r>
            <a:r>
              <a:rPr lang="en-US" sz="1800" dirty="0"/>
              <a:t> </a:t>
            </a:r>
            <a:r>
              <a:rPr lang="en-US" sz="1800" dirty="0" err="1"/>
              <a:t>thực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(</a:t>
            </a:r>
            <a:r>
              <a:rPr lang="en-US" sz="1800" dirty="0">
                <a:solidFill>
                  <a:srgbClr val="C00000"/>
                </a:solidFill>
              </a:rPr>
              <a:t>override</a:t>
            </a:r>
            <a:r>
              <a:rPr lang="en-US" sz="1800" dirty="0"/>
              <a:t>) </a:t>
            </a:r>
            <a:r>
              <a:rPr lang="en-US" sz="1800" dirty="0" err="1"/>
              <a:t>phương</a:t>
            </a:r>
            <a:r>
              <a:rPr lang="en-US" sz="1800" dirty="0"/>
              <a:t> </a:t>
            </a:r>
            <a:r>
              <a:rPr lang="en-US" sz="1800" dirty="0" err="1"/>
              <a:t>thức</a:t>
            </a:r>
            <a:r>
              <a:rPr lang="en-US" sz="1800" dirty="0"/>
              <a:t> </a:t>
            </a:r>
            <a:r>
              <a:rPr lang="en-US" sz="1800" dirty="0" err="1"/>
              <a:t>bên</a:t>
            </a:r>
            <a:r>
              <a:rPr lang="en-US" sz="1800" dirty="0"/>
              <a:t> </a:t>
            </a:r>
            <a:r>
              <a:rPr lang="en-US" sz="1800" dirty="0" err="1"/>
              <a:t>trong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interface</a:t>
            </a:r>
            <a:r>
              <a:rPr lang="en-US" sz="1800" dirty="0"/>
              <a:t> -&gt; </a:t>
            </a:r>
            <a:r>
              <a:rPr lang="en-US" sz="1800" dirty="0" err="1">
                <a:solidFill>
                  <a:srgbClr val="C00000"/>
                </a:solidFill>
              </a:rPr>
              <a:t>Tính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 err="1">
                <a:solidFill>
                  <a:srgbClr val="C00000"/>
                </a:solidFill>
              </a:rPr>
              <a:t>đóng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 err="1">
                <a:solidFill>
                  <a:srgbClr val="C00000"/>
                </a:solidFill>
              </a:rPr>
              <a:t>gói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/>
              <a:t>. 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C00000"/>
                </a:solidFill>
              </a:rPr>
              <a:t>VD</a:t>
            </a:r>
            <a:r>
              <a:rPr lang="en-US" sz="1800" dirty="0"/>
              <a:t>: class </a:t>
            </a:r>
            <a:r>
              <a:rPr lang="en-US" sz="1800" dirty="0">
                <a:solidFill>
                  <a:schemeClr val="tx1"/>
                </a:solidFill>
              </a:rPr>
              <a:t>Dog</a:t>
            </a:r>
            <a:r>
              <a:rPr lang="en-US" sz="1800" dirty="0"/>
              <a:t>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/>
                </a:solidFill>
              </a:rPr>
              <a:t>Cat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implements</a:t>
            </a:r>
            <a:r>
              <a:rPr lang="en-US" sz="1800" dirty="0"/>
              <a:t> </a:t>
            </a:r>
            <a:r>
              <a:rPr lang="en-US" sz="1800" dirty="0" err="1">
                <a:solidFill>
                  <a:schemeClr val="tx1"/>
                </a:solidFill>
              </a:rPr>
              <a:t>IAnimal</a:t>
            </a:r>
            <a:r>
              <a:rPr lang="en-US" sz="1800" dirty="0"/>
              <a:t>  { void </a:t>
            </a:r>
            <a:r>
              <a:rPr lang="en-US" sz="1800" dirty="0">
                <a:solidFill>
                  <a:srgbClr val="00ABEE"/>
                </a:solidFill>
              </a:rPr>
              <a:t>speech</a:t>
            </a:r>
            <a:r>
              <a:rPr lang="en-US" sz="1800" dirty="0"/>
              <a:t>() }</a:t>
            </a:r>
          </a:p>
          <a:p>
            <a:pPr>
              <a:lnSpc>
                <a:spcPct val="150000"/>
              </a:lnSpc>
            </a:pPr>
            <a:endParaRPr lang="en-US" sz="1800" dirty="0"/>
          </a:p>
          <a:p>
            <a:pPr>
              <a:lnSpc>
                <a:spcPct val="150000"/>
              </a:lnSpc>
            </a:pPr>
            <a:r>
              <a:rPr lang="en-US" sz="1800" dirty="0" err="1"/>
              <a:t>Chúng</a:t>
            </a:r>
            <a:r>
              <a:rPr lang="en-US" sz="1800" dirty="0"/>
              <a:t> ta </a:t>
            </a:r>
            <a:r>
              <a:rPr lang="en-US" sz="1800" dirty="0" err="1"/>
              <a:t>có</a:t>
            </a:r>
            <a:r>
              <a:rPr lang="en-US" sz="1800" dirty="0"/>
              <a:t> </a:t>
            </a:r>
            <a:r>
              <a:rPr lang="en-US" sz="1800" dirty="0" err="1"/>
              <a:t>thể</a:t>
            </a:r>
            <a:r>
              <a:rPr lang="en-US" sz="1800" dirty="0"/>
              <a:t> </a:t>
            </a:r>
            <a:r>
              <a:rPr lang="en-US" sz="1800" dirty="0" err="1"/>
              <a:t>khởi</a:t>
            </a:r>
            <a:r>
              <a:rPr lang="en-US" sz="1800" dirty="0"/>
              <a:t> </a:t>
            </a: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 err="1">
                <a:solidFill>
                  <a:schemeClr val="tx1"/>
                </a:solidFill>
              </a:rPr>
              <a:t>IAnimal</a:t>
            </a:r>
            <a:r>
              <a:rPr lang="en-US" sz="1800" dirty="0"/>
              <a:t>  </a:t>
            </a:r>
            <a:r>
              <a:rPr lang="en-US" sz="1800" dirty="0">
                <a:solidFill>
                  <a:srgbClr val="C00000"/>
                </a:solidFill>
              </a:rPr>
              <a:t>animal</a:t>
            </a:r>
            <a:r>
              <a:rPr lang="en-US" sz="1800" dirty="0"/>
              <a:t>= new </a:t>
            </a:r>
            <a:r>
              <a:rPr lang="en-US" sz="1800" dirty="0">
                <a:solidFill>
                  <a:srgbClr val="00ABEE"/>
                </a:solidFill>
              </a:rPr>
              <a:t>Dog</a:t>
            </a:r>
            <a:r>
              <a:rPr lang="en-US" sz="1800" dirty="0"/>
              <a:t>() -&gt; </a:t>
            </a:r>
            <a:r>
              <a:rPr lang="en-US" sz="1800" dirty="0" err="1">
                <a:solidFill>
                  <a:srgbClr val="C00000"/>
                </a:solidFill>
              </a:rPr>
              <a:t>Tính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 err="1">
                <a:solidFill>
                  <a:srgbClr val="C00000"/>
                </a:solidFill>
              </a:rPr>
              <a:t>đa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 err="1">
                <a:solidFill>
                  <a:srgbClr val="C00000"/>
                </a:solidFill>
              </a:rPr>
              <a:t>hình</a:t>
            </a:r>
            <a:endParaRPr lang="en-US" sz="1800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800" dirty="0" err="1">
                <a:solidFill>
                  <a:srgbClr val="C00000"/>
                </a:solidFill>
              </a:rPr>
              <a:t>Tính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 err="1">
                <a:solidFill>
                  <a:srgbClr val="C00000"/>
                </a:solidFill>
              </a:rPr>
              <a:t>kế</a:t>
            </a:r>
            <a:r>
              <a:rPr lang="en-US" sz="1800" dirty="0">
                <a:solidFill>
                  <a:srgbClr val="C00000"/>
                </a:solidFill>
              </a:rPr>
              <a:t> </a:t>
            </a:r>
            <a:r>
              <a:rPr lang="en-US" sz="1800" dirty="0" err="1">
                <a:solidFill>
                  <a:srgbClr val="C00000"/>
                </a:solidFill>
              </a:rPr>
              <a:t>thừa</a:t>
            </a:r>
            <a:endParaRPr lang="en-US" sz="1800" dirty="0">
              <a:solidFill>
                <a:srgbClr val="C00000"/>
              </a:solidFill>
            </a:endParaRPr>
          </a:p>
        </p:txBody>
      </p:sp>
      <p:sp>
        <p:nvSpPr>
          <p:cNvPr id="7" name="Google Shape;769;p36">
            <a:extLst>
              <a:ext uri="{FF2B5EF4-FFF2-40B4-BE49-F238E27FC236}">
                <a16:creationId xmlns:a16="http://schemas.microsoft.com/office/drawing/2014/main" id="{B2E9906D-58D4-46DC-B34F-68682D24D9DC}"/>
              </a:ext>
            </a:extLst>
          </p:cNvPr>
          <p:cNvSpPr/>
          <p:nvPr/>
        </p:nvSpPr>
        <p:spPr>
          <a:xfrm>
            <a:off x="351400" y="1731416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769;p36">
            <a:extLst>
              <a:ext uri="{FF2B5EF4-FFF2-40B4-BE49-F238E27FC236}">
                <a16:creationId xmlns:a16="http://schemas.microsoft.com/office/drawing/2014/main" id="{6963957C-DCD3-4442-9E2E-F06E89F1D883}"/>
              </a:ext>
            </a:extLst>
          </p:cNvPr>
          <p:cNvSpPr/>
          <p:nvPr/>
        </p:nvSpPr>
        <p:spPr>
          <a:xfrm>
            <a:off x="351400" y="2136364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769;p36">
            <a:extLst>
              <a:ext uri="{FF2B5EF4-FFF2-40B4-BE49-F238E27FC236}">
                <a16:creationId xmlns:a16="http://schemas.microsoft.com/office/drawing/2014/main" id="{320DA14A-BC41-43BE-8F38-6B30912860D2}"/>
              </a:ext>
            </a:extLst>
          </p:cNvPr>
          <p:cNvSpPr/>
          <p:nvPr/>
        </p:nvSpPr>
        <p:spPr>
          <a:xfrm>
            <a:off x="351400" y="2571750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769;p36">
            <a:extLst>
              <a:ext uri="{FF2B5EF4-FFF2-40B4-BE49-F238E27FC236}">
                <a16:creationId xmlns:a16="http://schemas.microsoft.com/office/drawing/2014/main" id="{6E32D1CF-4678-42F2-BE21-7F55A98A0258}"/>
              </a:ext>
            </a:extLst>
          </p:cNvPr>
          <p:cNvSpPr/>
          <p:nvPr/>
        </p:nvSpPr>
        <p:spPr>
          <a:xfrm>
            <a:off x="328537" y="4222024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769;p36">
            <a:extLst>
              <a:ext uri="{FF2B5EF4-FFF2-40B4-BE49-F238E27FC236}">
                <a16:creationId xmlns:a16="http://schemas.microsoft.com/office/drawing/2014/main" id="{D77F2866-0A90-4C4A-9C24-4786F68BD8EE}"/>
              </a:ext>
            </a:extLst>
          </p:cNvPr>
          <p:cNvSpPr/>
          <p:nvPr/>
        </p:nvSpPr>
        <p:spPr>
          <a:xfrm>
            <a:off x="340650" y="3817076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838;p36">
            <a:extLst>
              <a:ext uri="{FF2B5EF4-FFF2-40B4-BE49-F238E27FC236}">
                <a16:creationId xmlns:a16="http://schemas.microsoft.com/office/drawing/2014/main" id="{02C14A46-2114-4BC6-8B7D-C6F346EB1481}"/>
              </a:ext>
            </a:extLst>
          </p:cNvPr>
          <p:cNvSpPr/>
          <p:nvPr/>
        </p:nvSpPr>
        <p:spPr>
          <a:xfrm>
            <a:off x="371064" y="3037146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41089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8925"/>
            <a:ext cx="9276011" cy="535200"/>
          </a:xfrm>
        </p:spPr>
        <p:txBody>
          <a:bodyPr/>
          <a:lstStyle/>
          <a:p>
            <a:r>
              <a:rPr lang="en-US" dirty="0"/>
              <a:t>1 Interface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extend 1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Interface</a:t>
            </a:r>
            <a:endParaRPr lang="vi-VN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2ACD2E-0591-47F3-9199-7B6E014A86B4}"/>
              </a:ext>
            </a:extLst>
          </p:cNvPr>
          <p:cNvSpPr txBox="1"/>
          <p:nvPr/>
        </p:nvSpPr>
        <p:spPr>
          <a:xfrm>
            <a:off x="574664" y="1307323"/>
            <a:ext cx="7857460" cy="7801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400" dirty="0"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public interface </a:t>
            </a:r>
            <a:r>
              <a:rPr lang="en-US" sz="1400" dirty="0">
                <a:solidFill>
                  <a:schemeClr val="bg2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Car</a:t>
            </a:r>
            <a:r>
              <a:rPr lang="en-US" sz="1400" dirty="0"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br>
              <a:rPr lang="en-US" sz="1400" dirty="0"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400" dirty="0">
                <a:solidFill>
                  <a:schemeClr val="bg2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String</a:t>
            </a:r>
            <a:r>
              <a:rPr lang="en-US" sz="1400" dirty="0"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i="1" dirty="0"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name</a:t>
            </a:r>
            <a:r>
              <a:rPr lang="en-US" sz="1400" dirty="0"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400" dirty="0">
                <a:solidFill>
                  <a:srgbClr val="6A8759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"Car"</a:t>
            </a:r>
            <a:r>
              <a:rPr lang="en-US" sz="1400" dirty="0"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sz="1400" dirty="0"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// </a:t>
            </a:r>
            <a:r>
              <a:rPr lang="en-US" sz="1400" dirty="0" err="1">
                <a:solidFill>
                  <a:schemeClr val="bg2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sz="1400" dirty="0">
                <a:solidFill>
                  <a:schemeClr val="bg2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err="1">
                <a:solidFill>
                  <a:schemeClr val="bg2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đương</a:t>
            </a:r>
            <a:r>
              <a:rPr lang="en-US" sz="1400" dirty="0">
                <a:solidFill>
                  <a:schemeClr val="bg2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 public static final name= "Car"</a:t>
            </a:r>
            <a:br>
              <a:rPr lang="en-US" sz="1400" dirty="0"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1800" dirty="0">
              <a:effectLst/>
              <a:latin typeface="Arial Unicode MS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Rectangle 7">
            <a:extLst>
              <a:ext uri="{FF2B5EF4-FFF2-40B4-BE49-F238E27FC236}">
                <a16:creationId xmlns:a16="http://schemas.microsoft.com/office/drawing/2014/main" id="{6F785FC4-44DB-4D6A-96A2-301641CB57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664" y="2569067"/>
            <a:ext cx="7857460" cy="6924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interface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Service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void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fix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9">
            <a:extLst>
              <a:ext uri="{FF2B5EF4-FFF2-40B4-BE49-F238E27FC236}">
                <a16:creationId xmlns:a16="http://schemas.microsoft.com/office/drawing/2014/main" id="{9D55A073-63CD-40E7-A2DD-7D61D138D4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4664" y="3743158"/>
            <a:ext cx="7857460" cy="8463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highlight>
                <a:srgbClr val="C0C0C0"/>
              </a:highlight>
              <a:latin typeface="Arial Unicode MS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interface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CarService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extends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Service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,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bg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void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cleanCar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1775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05" y="111177"/>
            <a:ext cx="8612777" cy="535200"/>
          </a:xfrm>
        </p:spPr>
        <p:txBody>
          <a:bodyPr/>
          <a:lstStyle/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Interface </a:t>
            </a:r>
            <a:r>
              <a:rPr lang="en-US" dirty="0" err="1"/>
              <a:t>với</a:t>
            </a:r>
            <a:r>
              <a:rPr lang="en-US" dirty="0"/>
              <a:t> Generic </a:t>
            </a:r>
            <a:endParaRPr lang="vi-V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2E7F43-7C1C-4D03-B20A-69455AFEDE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9923" y="1482376"/>
            <a:ext cx="6744154" cy="1231058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/>
        </p:spPr>
        <p:txBody>
          <a:bodyPr vert="horz" wrap="square" lIns="91440" tIns="76176" rIns="91440" bIns="7617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interface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writer&lt;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update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obj)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delete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obj)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write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obj)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9280BC-9EDF-4E5C-BACF-1CE4F0217B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9923" y="3218624"/>
            <a:ext cx="6744154" cy="1231058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/>
        </p:spPr>
        <p:txBody>
          <a:bodyPr vert="horz" wrap="none" lIns="91440" tIns="76176" rIns="91440" bIns="7617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class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Book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&lt;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implements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writer&lt;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&gt;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@Override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public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update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obj) {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do something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@Override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public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delete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obj) {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do something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   @Override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public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99CD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void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08D49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write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8C55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 obj)  {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999999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// do something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CCCC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8975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05" y="111177"/>
            <a:ext cx="8612777" cy="535200"/>
          </a:xfrm>
        </p:spPr>
        <p:txBody>
          <a:bodyPr/>
          <a:lstStyle/>
          <a:p>
            <a:r>
              <a:rPr lang="en-US" dirty="0"/>
              <a:t>Static method </a:t>
            </a:r>
            <a:r>
              <a:rPr lang="en-US" dirty="0" err="1"/>
              <a:t>trong</a:t>
            </a:r>
            <a:r>
              <a:rPr lang="en-US" dirty="0"/>
              <a:t> Interface</a:t>
            </a:r>
            <a:endParaRPr lang="vi-V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4366D2-B89B-4564-AD46-B9BADA44EB69}"/>
              </a:ext>
            </a:extLst>
          </p:cNvPr>
          <p:cNvSpPr txBox="1"/>
          <p:nvPr/>
        </p:nvSpPr>
        <p:spPr>
          <a:xfrm>
            <a:off x="207386" y="1757297"/>
            <a:ext cx="2971243" cy="1991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:  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static</a:t>
            </a:r>
            <a:r>
              <a:rPr lang="en-US" dirty="0"/>
              <a:t> &lt;</a:t>
            </a:r>
            <a:r>
              <a:rPr lang="en-US" dirty="0">
                <a:solidFill>
                  <a:srgbClr val="C00000"/>
                </a:solidFill>
              </a:rPr>
              <a:t>type</a:t>
            </a:r>
            <a:r>
              <a:rPr lang="en-US" dirty="0"/>
              <a:t>&gt; </a:t>
            </a:r>
            <a:r>
              <a:rPr lang="en-US" dirty="0" err="1">
                <a:solidFill>
                  <a:srgbClr val="00ABEE"/>
                </a:solidFill>
              </a:rPr>
              <a:t>nameMethod</a:t>
            </a:r>
            <a:r>
              <a:rPr lang="en-US" dirty="0"/>
              <a:t>(){ }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rgbClr val="C00000"/>
                </a:solidFill>
              </a:rPr>
              <a:t>Đặc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điểm</a:t>
            </a:r>
            <a:r>
              <a:rPr lang="en-US" dirty="0"/>
              <a:t>: </a:t>
            </a:r>
          </a:p>
          <a:p>
            <a:pPr marL="146050" indent="0">
              <a:lnSpc>
                <a:spcPct val="150000"/>
              </a:lnSpc>
              <a:buNone/>
            </a:pPr>
            <a:r>
              <a:rPr lang="en-US" dirty="0"/>
              <a:t>     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thân</a:t>
            </a:r>
            <a:r>
              <a:rPr lang="en-US" dirty="0"/>
              <a:t> </a:t>
            </a:r>
            <a:r>
              <a:rPr lang="en-US" dirty="0" err="1"/>
              <a:t>hàm</a:t>
            </a:r>
            <a:endParaRPr lang="en-US" dirty="0"/>
          </a:p>
          <a:p>
            <a:pPr marL="146050" indent="0">
              <a:lnSpc>
                <a:spcPct val="150000"/>
              </a:lnSpc>
              <a:buNone/>
            </a:pPr>
            <a:r>
              <a:rPr lang="en-US" dirty="0"/>
              <a:t>     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override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  	</a:t>
            </a:r>
            <a:r>
              <a:rPr lang="en-US" dirty="0">
                <a:solidFill>
                  <a:schemeClr val="tx1"/>
                </a:solidFill>
              </a:rPr>
              <a:t>Class</a:t>
            </a:r>
            <a:r>
              <a:rPr lang="en-US" dirty="0"/>
              <a:t> </a:t>
            </a:r>
            <a:r>
              <a:rPr lang="en-US" dirty="0">
                <a:solidFill>
                  <a:srgbClr val="C00000"/>
                </a:solidFill>
              </a:rPr>
              <a:t>implements</a:t>
            </a:r>
            <a:r>
              <a:rPr lang="en-US" dirty="0"/>
              <a:t>.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514BA4AA-957D-4866-B64F-E74164F332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1861" y="1124780"/>
            <a:ext cx="5514753" cy="1554272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/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Arial Unicode MS"/>
              <a:ea typeface="Times New Roman" panose="02020603050405020304" pitchFamily="18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interface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Car {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"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static void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checkStatic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System.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out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.println(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"Đây là static method"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FF732720-86A4-40DF-B02C-C75215FAD9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1861" y="3246964"/>
            <a:ext cx="5514752" cy="138499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Main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static void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main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(String[] args) {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Car.checkStatic();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Google Shape;838;p36">
            <a:extLst>
              <a:ext uri="{FF2B5EF4-FFF2-40B4-BE49-F238E27FC236}">
                <a16:creationId xmlns:a16="http://schemas.microsoft.com/office/drawing/2014/main" id="{28638C28-38AC-42EA-AE06-89AFC258B273}"/>
              </a:ext>
            </a:extLst>
          </p:cNvPr>
          <p:cNvSpPr/>
          <p:nvPr/>
        </p:nvSpPr>
        <p:spPr>
          <a:xfrm>
            <a:off x="502642" y="2923935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838;p36">
            <a:extLst>
              <a:ext uri="{FF2B5EF4-FFF2-40B4-BE49-F238E27FC236}">
                <a16:creationId xmlns:a16="http://schemas.microsoft.com/office/drawing/2014/main" id="{FF90F53A-F9E6-43DD-8541-F727C501166B}"/>
              </a:ext>
            </a:extLst>
          </p:cNvPr>
          <p:cNvSpPr/>
          <p:nvPr/>
        </p:nvSpPr>
        <p:spPr>
          <a:xfrm>
            <a:off x="477466" y="3247536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684EDC-A245-4242-A0CA-BA1B6FC1A894}"/>
              </a:ext>
            </a:extLst>
          </p:cNvPr>
          <p:cNvCxnSpPr/>
          <p:nvPr/>
        </p:nvCxnSpPr>
        <p:spPr>
          <a:xfrm>
            <a:off x="3101484" y="2013135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0415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</a:t>
            </a:r>
            <a:endParaRPr lang="vi-VN" dirty="0"/>
          </a:p>
        </p:txBody>
      </p:sp>
      <p:pic>
        <p:nvPicPr>
          <p:cNvPr id="59" name="Google Shape;167;p17">
            <a:extLst>
              <a:ext uri="{FF2B5EF4-FFF2-40B4-BE49-F238E27FC236}">
                <a16:creationId xmlns:a16="http://schemas.microsoft.com/office/drawing/2014/main" id="{C55735D5-2C82-40D2-9DDB-281E908110E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4404" y="1550124"/>
            <a:ext cx="4128649" cy="27524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DC6E43A-B111-4EAA-8F97-E5364FD8F06D}"/>
              </a:ext>
            </a:extLst>
          </p:cNvPr>
          <p:cNvCxnSpPr/>
          <p:nvPr/>
        </p:nvCxnSpPr>
        <p:spPr>
          <a:xfrm>
            <a:off x="4233600" y="2066400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B3D5677C-A4DB-48C0-8EE4-BB486D1FAA16}"/>
              </a:ext>
            </a:extLst>
          </p:cNvPr>
          <p:cNvSpPr txBox="1">
            <a:spLocks/>
          </p:cNvSpPr>
          <p:nvPr/>
        </p:nvSpPr>
        <p:spPr>
          <a:xfrm>
            <a:off x="486730" y="1266761"/>
            <a:ext cx="3286067" cy="3420878"/>
          </a:xfrm>
          <a:prstGeom prst="rect">
            <a:avLst/>
          </a:prstGeom>
          <a:noFill/>
          <a:ln w="19050">
            <a:solidFill>
              <a:srgbClr val="00ABEE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Interface</a:t>
            </a:r>
            <a:r>
              <a:rPr lang="vi-VN" dirty="0">
                <a:latin typeface="Roboto"/>
                <a:ea typeface="Roboto"/>
                <a:cs typeface="Roboto"/>
                <a:sym typeface="Roboto"/>
              </a:rPr>
              <a:t> giống như </a:t>
            </a:r>
            <a:r>
              <a:rPr lang="vi-VN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một bản hợp đồng</a:t>
            </a:r>
            <a:r>
              <a:rPr lang="vi-VN" dirty="0">
                <a:latin typeface="Roboto"/>
                <a:ea typeface="Roboto"/>
                <a:cs typeface="Roboto"/>
                <a:sym typeface="Roboto"/>
              </a:rPr>
              <a:t>, nó </a:t>
            </a:r>
            <a:r>
              <a:rPr lang="vi-VN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không</a:t>
            </a:r>
            <a:r>
              <a:rPr lang="vi-VN" dirty="0">
                <a:latin typeface="Roboto"/>
                <a:ea typeface="Roboto"/>
                <a:cs typeface="Roboto"/>
                <a:sym typeface="Roboto"/>
              </a:rPr>
              <a:t> thể tự thực hiện các điều khoản được liệt kê trong hợp đồng, nhưng khi một </a:t>
            </a:r>
            <a:r>
              <a:rPr lang="vi-VN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class</a:t>
            </a:r>
            <a:r>
              <a:rPr lang="vi-VN" dirty="0">
                <a:latin typeface="Roboto"/>
                <a:ea typeface="Roboto"/>
                <a:cs typeface="Roboto"/>
                <a:sym typeface="Roboto"/>
              </a:rPr>
              <a:t> ký vào hợp đồng đó (</a:t>
            </a:r>
            <a:r>
              <a:rPr lang="vi-VN" b="1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implements Interface</a:t>
            </a:r>
            <a:r>
              <a:rPr lang="vi-VN" dirty="0">
                <a:latin typeface="Roboto"/>
                <a:ea typeface="Roboto"/>
                <a:cs typeface="Roboto"/>
                <a:sym typeface="Roboto"/>
              </a:rPr>
              <a:t>), thì class đó phải </a:t>
            </a:r>
            <a:r>
              <a:rPr lang="vi-VN" b="1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tuân thủ thực hiện</a:t>
            </a:r>
            <a:r>
              <a:rPr lang="vi-VN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vi-VN" dirty="0">
                <a:latin typeface="Roboto"/>
                <a:ea typeface="Roboto"/>
                <a:cs typeface="Roboto"/>
                <a:sym typeface="Roboto"/>
              </a:rPr>
              <a:t>theo hợp đồng (</a:t>
            </a:r>
            <a:r>
              <a:rPr lang="vi-VN" b="1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interface</a:t>
            </a:r>
            <a:r>
              <a:rPr lang="vi-VN" dirty="0">
                <a:latin typeface="Roboto"/>
                <a:ea typeface="Roboto"/>
                <a:cs typeface="Roboto"/>
                <a:sym typeface="Roboto"/>
              </a:rPr>
              <a:t>)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lang="vi-VN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123187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05" y="111177"/>
            <a:ext cx="8612777" cy="535200"/>
          </a:xfrm>
        </p:spPr>
        <p:txBody>
          <a:bodyPr/>
          <a:lstStyle/>
          <a:p>
            <a:r>
              <a:rPr lang="en-US" dirty="0"/>
              <a:t>Default method </a:t>
            </a:r>
            <a:r>
              <a:rPr lang="en-US" dirty="0" err="1"/>
              <a:t>trong</a:t>
            </a:r>
            <a:r>
              <a:rPr lang="en-US" dirty="0"/>
              <a:t> Interface</a:t>
            </a:r>
            <a:endParaRPr lang="vi-V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4366D2-B89B-4564-AD46-B9BADA44EB69}"/>
              </a:ext>
            </a:extLst>
          </p:cNvPr>
          <p:cNvSpPr txBox="1"/>
          <p:nvPr/>
        </p:nvSpPr>
        <p:spPr>
          <a:xfrm>
            <a:off x="4876072" y="667103"/>
            <a:ext cx="4184858" cy="1166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00ABEE"/>
                </a:solidFill>
              </a:rPr>
              <a:t>Cấu</a:t>
            </a:r>
            <a:r>
              <a:rPr lang="en-US" sz="1200" dirty="0">
                <a:solidFill>
                  <a:srgbClr val="00ABEE"/>
                </a:solidFill>
              </a:rPr>
              <a:t> </a:t>
            </a:r>
            <a:r>
              <a:rPr lang="en-US" sz="1200" dirty="0" err="1">
                <a:solidFill>
                  <a:srgbClr val="00ABEE"/>
                </a:solidFill>
              </a:rPr>
              <a:t>trúc</a:t>
            </a:r>
            <a:r>
              <a:rPr lang="en-US" sz="1200" dirty="0">
                <a:solidFill>
                  <a:srgbClr val="00ABEE"/>
                </a:solidFill>
              </a:rPr>
              <a:t> </a:t>
            </a:r>
            <a:r>
              <a:rPr lang="en-US" sz="1200" dirty="0" err="1">
                <a:solidFill>
                  <a:srgbClr val="00ABEE"/>
                </a:solidFill>
              </a:rPr>
              <a:t>khai</a:t>
            </a:r>
            <a:r>
              <a:rPr lang="en-US" sz="1200" dirty="0">
                <a:solidFill>
                  <a:srgbClr val="00ABEE"/>
                </a:solidFill>
              </a:rPr>
              <a:t> </a:t>
            </a:r>
            <a:r>
              <a:rPr lang="en-US" sz="1200" dirty="0" err="1">
                <a:solidFill>
                  <a:srgbClr val="00ABEE"/>
                </a:solidFill>
              </a:rPr>
              <a:t>báo</a:t>
            </a:r>
            <a:r>
              <a:rPr lang="en-US" sz="1200" dirty="0"/>
              <a:t>:  </a:t>
            </a:r>
            <a:r>
              <a:rPr lang="en-US" sz="1200" dirty="0">
                <a:solidFill>
                  <a:schemeClr val="tx1"/>
                </a:solidFill>
              </a:rPr>
              <a:t>default</a:t>
            </a:r>
            <a:r>
              <a:rPr lang="en-US" sz="1200" dirty="0"/>
              <a:t> &lt;</a:t>
            </a:r>
            <a:r>
              <a:rPr lang="en-US" sz="1200" dirty="0">
                <a:solidFill>
                  <a:srgbClr val="C00000"/>
                </a:solidFill>
              </a:rPr>
              <a:t>type</a:t>
            </a:r>
            <a:r>
              <a:rPr lang="en-US" sz="1200" dirty="0"/>
              <a:t>&gt; </a:t>
            </a:r>
            <a:r>
              <a:rPr lang="en-US" sz="1200" dirty="0" err="1">
                <a:solidFill>
                  <a:srgbClr val="00ABEE"/>
                </a:solidFill>
              </a:rPr>
              <a:t>nameMethod</a:t>
            </a:r>
            <a:r>
              <a:rPr lang="en-US" sz="1200" dirty="0"/>
              <a:t>(){ }</a:t>
            </a:r>
          </a:p>
          <a:p>
            <a:pPr>
              <a:lnSpc>
                <a:spcPct val="150000"/>
              </a:lnSpc>
            </a:pPr>
            <a:r>
              <a:rPr lang="en-US" sz="1200" dirty="0" err="1">
                <a:solidFill>
                  <a:srgbClr val="C00000"/>
                </a:solidFill>
              </a:rPr>
              <a:t>Đặc</a:t>
            </a:r>
            <a:r>
              <a:rPr lang="en-US" sz="1200" dirty="0">
                <a:solidFill>
                  <a:srgbClr val="C00000"/>
                </a:solidFill>
              </a:rPr>
              <a:t> </a:t>
            </a:r>
            <a:r>
              <a:rPr lang="en-US" sz="1200" dirty="0" err="1">
                <a:solidFill>
                  <a:srgbClr val="C00000"/>
                </a:solidFill>
              </a:rPr>
              <a:t>điểm</a:t>
            </a:r>
            <a:r>
              <a:rPr lang="en-US" sz="1200" dirty="0"/>
              <a:t>: </a:t>
            </a:r>
          </a:p>
          <a:p>
            <a:pPr marL="146050" indent="0">
              <a:lnSpc>
                <a:spcPct val="150000"/>
              </a:lnSpc>
              <a:buNone/>
            </a:pPr>
            <a:r>
              <a:rPr lang="en-US" sz="1200" dirty="0"/>
              <a:t>        </a:t>
            </a:r>
            <a:r>
              <a:rPr lang="en-US" sz="1200" dirty="0" err="1"/>
              <a:t>Có</a:t>
            </a:r>
            <a:r>
              <a:rPr lang="en-US" sz="1200" dirty="0"/>
              <a:t> </a:t>
            </a:r>
            <a:r>
              <a:rPr lang="en-US" sz="1200" dirty="0" err="1"/>
              <a:t>thân</a:t>
            </a:r>
            <a:r>
              <a:rPr lang="en-US" sz="1200" dirty="0"/>
              <a:t> </a:t>
            </a:r>
            <a:r>
              <a:rPr lang="en-US" sz="1200" dirty="0" err="1"/>
              <a:t>hàm</a:t>
            </a:r>
            <a:endParaRPr lang="en-US" sz="1200" dirty="0"/>
          </a:p>
          <a:p>
            <a:pPr marL="146050" indent="0">
              <a:lnSpc>
                <a:spcPct val="150000"/>
              </a:lnSpc>
              <a:buNone/>
            </a:pPr>
            <a:r>
              <a:rPr lang="en-US" sz="1200" dirty="0"/>
              <a:t>        </a:t>
            </a:r>
            <a:r>
              <a:rPr lang="en-US" sz="1200" b="1" dirty="0" err="1">
                <a:solidFill>
                  <a:srgbClr val="00ABEE"/>
                </a:solidFill>
              </a:rPr>
              <a:t>Có</a:t>
            </a:r>
            <a:r>
              <a:rPr lang="en-US" sz="1200" b="1" dirty="0">
                <a:solidFill>
                  <a:srgbClr val="00ABEE"/>
                </a:solidFill>
              </a:rPr>
              <a:t> </a:t>
            </a:r>
            <a:r>
              <a:rPr lang="en-US" sz="1200" b="1" dirty="0" err="1">
                <a:solidFill>
                  <a:srgbClr val="00ABEE"/>
                </a:solidFill>
              </a:rPr>
              <a:t>thể</a:t>
            </a:r>
            <a:r>
              <a:rPr lang="en-US" sz="1200" b="1" dirty="0">
                <a:solidFill>
                  <a:srgbClr val="00ABEE"/>
                </a:solidFill>
              </a:rPr>
              <a:t> </a:t>
            </a:r>
            <a:r>
              <a:rPr lang="en-US" sz="1200" dirty="0">
                <a:solidFill>
                  <a:srgbClr val="C00000"/>
                </a:solidFill>
              </a:rPr>
              <a:t>override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tx1"/>
                </a:solidFill>
              </a:rPr>
              <a:t>method</a:t>
            </a:r>
            <a:r>
              <a:rPr lang="en-US" sz="1200" dirty="0"/>
              <a:t> </a:t>
            </a:r>
            <a:r>
              <a:rPr lang="en-US" sz="1200" dirty="0" err="1"/>
              <a:t>khi</a:t>
            </a:r>
            <a:r>
              <a:rPr lang="en-US" sz="1200" dirty="0"/>
              <a:t> </a:t>
            </a:r>
            <a:r>
              <a:rPr lang="en-US" sz="1200" dirty="0" err="1"/>
              <a:t>có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tx1"/>
                </a:solidFill>
              </a:rPr>
              <a:t>Class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C00000"/>
                </a:solidFill>
              </a:rPr>
              <a:t>implements</a:t>
            </a:r>
            <a:r>
              <a:rPr lang="en-US" sz="1200" dirty="0"/>
              <a:t>.</a:t>
            </a:r>
          </a:p>
        </p:txBody>
      </p:sp>
      <p:sp>
        <p:nvSpPr>
          <p:cNvPr id="11" name="Google Shape;838;p36">
            <a:extLst>
              <a:ext uri="{FF2B5EF4-FFF2-40B4-BE49-F238E27FC236}">
                <a16:creationId xmlns:a16="http://schemas.microsoft.com/office/drawing/2014/main" id="{28638C28-38AC-42EA-AE06-89AFC258B273}"/>
              </a:ext>
            </a:extLst>
          </p:cNvPr>
          <p:cNvSpPr/>
          <p:nvPr/>
        </p:nvSpPr>
        <p:spPr>
          <a:xfrm>
            <a:off x="5228068" y="1635312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838;p36">
            <a:extLst>
              <a:ext uri="{FF2B5EF4-FFF2-40B4-BE49-F238E27FC236}">
                <a16:creationId xmlns:a16="http://schemas.microsoft.com/office/drawing/2014/main" id="{FF90F53A-F9E6-43DD-8541-F727C501166B}"/>
              </a:ext>
            </a:extLst>
          </p:cNvPr>
          <p:cNvSpPr/>
          <p:nvPr/>
        </p:nvSpPr>
        <p:spPr>
          <a:xfrm>
            <a:off x="5228068" y="1383027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674F6E-7C8D-4901-BBC2-F3FA226ED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072" y="1937025"/>
            <a:ext cx="4027064" cy="31393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CarServiceImpl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implements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CarService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cleanCar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fix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checkDefault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System.</a:t>
            </a: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"Đây là CarServiceImpl khi được override"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28A762-7D53-4997-9597-C8D458B427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019" y="829029"/>
            <a:ext cx="3005951" cy="110799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interface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default void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checkDefault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System.</a:t>
            </a: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"Đây là default method"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A71417-ED5C-4D02-B54B-0980C6966B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1019" y="2716647"/>
            <a:ext cx="3366627" cy="229293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CarServiceImpl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implements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CarService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cleanCar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fix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99E859AF-6854-48BC-9FB6-F2DB85E466E1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 rot="16200000" flipH="1">
            <a:off x="1784353" y="2236667"/>
            <a:ext cx="779622" cy="180338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94CACFFD-9179-4828-9127-94D648A2A30E}"/>
              </a:ext>
            </a:extLst>
          </p:cNvPr>
          <p:cNvCxnSpPr>
            <a:cxnSpLocks/>
            <a:stCxn id="17" idx="3"/>
            <a:endCxn id="16" idx="1"/>
          </p:cNvCxnSpPr>
          <p:nvPr/>
        </p:nvCxnSpPr>
        <p:spPr>
          <a:xfrm>
            <a:off x="3586970" y="1383027"/>
            <a:ext cx="1289102" cy="212365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9776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68F96156-219A-44B3-A253-7498A16F59A6}"/>
              </a:ext>
            </a:extLst>
          </p:cNvPr>
          <p:cNvSpPr/>
          <p:nvPr/>
        </p:nvSpPr>
        <p:spPr>
          <a:xfrm>
            <a:off x="2466111" y="834390"/>
            <a:ext cx="5744486" cy="3474720"/>
          </a:xfrm>
          <a:prstGeom prst="cloudCallout">
            <a:avLst>
              <a:gd name="adj1" fmla="val -58581"/>
              <a:gd name="adj2" fmla="val 385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3343584" y="1804636"/>
            <a:ext cx="4224164" cy="8716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Một </a:t>
            </a:r>
            <a:r>
              <a:rPr lang="en" sz="1600" dirty="0">
                <a:solidFill>
                  <a:schemeClr val="tx1"/>
                </a:solidFill>
              </a:rPr>
              <a:t>Class</a:t>
            </a:r>
            <a:r>
              <a:rPr lang="en" sz="1600" dirty="0"/>
              <a:t> có thể </a:t>
            </a:r>
            <a:r>
              <a:rPr lang="en" sz="1600" dirty="0">
                <a:solidFill>
                  <a:srgbClr val="C00000"/>
                </a:solidFill>
              </a:rPr>
              <a:t>Implements</a:t>
            </a:r>
            <a:r>
              <a:rPr lang="en" sz="1600" dirty="0"/>
              <a:t> nhiều </a:t>
            </a:r>
            <a:r>
              <a:rPr lang="en" sz="1600" dirty="0">
                <a:solidFill>
                  <a:srgbClr val="C00000"/>
                </a:solidFill>
              </a:rPr>
              <a:t>Interface</a:t>
            </a:r>
            <a:r>
              <a:rPr lang="en" sz="1600" dirty="0"/>
              <a:t> cùng 1 lúc.</a:t>
            </a:r>
            <a:br>
              <a:rPr lang="en" sz="1600" dirty="0"/>
            </a:br>
            <a:br>
              <a:rPr lang="en" sz="1600" dirty="0"/>
            </a:br>
            <a:r>
              <a:rPr lang="en" sz="1600" dirty="0"/>
              <a:t>Vậy điều gì sẽ xảy ra khi các </a:t>
            </a:r>
            <a:r>
              <a:rPr lang="en" sz="1600" dirty="0">
                <a:solidFill>
                  <a:srgbClr val="C00000"/>
                </a:solidFill>
              </a:rPr>
              <a:t>Interface</a:t>
            </a:r>
            <a:r>
              <a:rPr lang="en" sz="1600" dirty="0"/>
              <a:t> này có các </a:t>
            </a:r>
            <a:r>
              <a:rPr lang="en" sz="1600" dirty="0">
                <a:solidFill>
                  <a:srgbClr val="C00000"/>
                </a:solidFill>
              </a:rPr>
              <a:t>default methods</a:t>
            </a:r>
            <a:r>
              <a:rPr lang="en" sz="1600" dirty="0"/>
              <a:t> cùng tên ?</a:t>
            </a:r>
            <a:endParaRPr sz="1600" dirty="0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7543" y="50801"/>
            <a:ext cx="1121908" cy="39188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oogle Shape;291;p32">
            <a:extLst>
              <a:ext uri="{FF2B5EF4-FFF2-40B4-BE49-F238E27FC236}">
                <a16:creationId xmlns:a16="http://schemas.microsoft.com/office/drawing/2014/main" id="{C55DD046-3BA4-4CE8-A56E-914AB63EED99}"/>
              </a:ext>
            </a:extLst>
          </p:cNvPr>
          <p:cNvGrpSpPr/>
          <p:nvPr/>
        </p:nvGrpSpPr>
        <p:grpSpPr>
          <a:xfrm flipH="1">
            <a:off x="522688" y="2676253"/>
            <a:ext cx="1436739" cy="2283854"/>
            <a:chOff x="5612100" y="1720700"/>
            <a:chExt cx="1531982" cy="2878728"/>
          </a:xfrm>
        </p:grpSpPr>
        <p:sp>
          <p:nvSpPr>
            <p:cNvPr id="6" name="Google Shape;292;p32">
              <a:extLst>
                <a:ext uri="{FF2B5EF4-FFF2-40B4-BE49-F238E27FC236}">
                  <a16:creationId xmlns:a16="http://schemas.microsoft.com/office/drawing/2014/main" id="{FE72C40A-191F-4609-9A34-6F4F4492B704}"/>
                </a:ext>
              </a:extLst>
            </p:cNvPr>
            <p:cNvSpPr/>
            <p:nvPr/>
          </p:nvSpPr>
          <p:spPr>
            <a:xfrm>
              <a:off x="6000389" y="4412020"/>
              <a:ext cx="389228" cy="187408"/>
            </a:xfrm>
            <a:custGeom>
              <a:avLst/>
              <a:gdLst/>
              <a:ahLst/>
              <a:cxnLst/>
              <a:rect l="l" t="t" r="r" b="b"/>
              <a:pathLst>
                <a:path w="6266" h="3017" extrusionOk="0">
                  <a:moveTo>
                    <a:pt x="5809" y="0"/>
                  </a:moveTo>
                  <a:cubicBezTo>
                    <a:pt x="5807" y="0"/>
                    <a:pt x="5807" y="0"/>
                    <a:pt x="5807" y="0"/>
                  </a:cubicBezTo>
                  <a:lnTo>
                    <a:pt x="2359" y="2209"/>
                  </a:lnTo>
                  <a:cubicBezTo>
                    <a:pt x="2332" y="2209"/>
                    <a:pt x="2304" y="2209"/>
                    <a:pt x="2277" y="2209"/>
                  </a:cubicBezTo>
                  <a:cubicBezTo>
                    <a:pt x="234" y="2209"/>
                    <a:pt x="1" y="3017"/>
                    <a:pt x="1" y="3017"/>
                  </a:cubicBezTo>
                  <a:lnTo>
                    <a:pt x="4498" y="3017"/>
                  </a:lnTo>
                  <a:lnTo>
                    <a:pt x="5807" y="1509"/>
                  </a:lnTo>
                  <a:lnTo>
                    <a:pt x="5807" y="3017"/>
                  </a:lnTo>
                  <a:lnTo>
                    <a:pt x="6245" y="3017"/>
                  </a:lnTo>
                  <a:cubicBezTo>
                    <a:pt x="6245" y="3017"/>
                    <a:pt x="6223" y="1729"/>
                    <a:pt x="6245" y="856"/>
                  </a:cubicBezTo>
                  <a:cubicBezTo>
                    <a:pt x="6266" y="16"/>
                    <a:pt x="5842" y="0"/>
                    <a:pt x="58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293;p32">
              <a:extLst>
                <a:ext uri="{FF2B5EF4-FFF2-40B4-BE49-F238E27FC236}">
                  <a16:creationId xmlns:a16="http://schemas.microsoft.com/office/drawing/2014/main" id="{CC6B7815-B570-4AB2-A4A1-C0743D49F04C}"/>
                </a:ext>
              </a:extLst>
            </p:cNvPr>
            <p:cNvSpPr/>
            <p:nvPr/>
          </p:nvSpPr>
          <p:spPr>
            <a:xfrm>
              <a:off x="6134995" y="4300707"/>
              <a:ext cx="226108" cy="249774"/>
            </a:xfrm>
            <a:custGeom>
              <a:avLst/>
              <a:gdLst/>
              <a:ahLst/>
              <a:cxnLst/>
              <a:rect l="l" t="t" r="r" b="b"/>
              <a:pathLst>
                <a:path w="3640" h="4021" extrusionOk="0">
                  <a:moveTo>
                    <a:pt x="1890" y="0"/>
                  </a:moveTo>
                  <a:lnTo>
                    <a:pt x="2152" y="1792"/>
                  </a:lnTo>
                  <a:lnTo>
                    <a:pt x="1" y="4020"/>
                  </a:lnTo>
                  <a:lnTo>
                    <a:pt x="991" y="4020"/>
                  </a:lnTo>
                  <a:cubicBezTo>
                    <a:pt x="1454" y="4020"/>
                    <a:pt x="1899" y="3850"/>
                    <a:pt x="2241" y="3537"/>
                  </a:cubicBezTo>
                  <a:cubicBezTo>
                    <a:pt x="2704" y="3117"/>
                    <a:pt x="3327" y="2468"/>
                    <a:pt x="3640" y="1792"/>
                  </a:cubicBezTo>
                  <a:lnTo>
                    <a:pt x="3640" y="669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294;p32">
              <a:extLst>
                <a:ext uri="{FF2B5EF4-FFF2-40B4-BE49-F238E27FC236}">
                  <a16:creationId xmlns:a16="http://schemas.microsoft.com/office/drawing/2014/main" id="{F275F018-FA41-476B-B854-8FC93F71765F}"/>
                </a:ext>
              </a:extLst>
            </p:cNvPr>
            <p:cNvSpPr/>
            <p:nvPr/>
          </p:nvSpPr>
          <p:spPr>
            <a:xfrm>
              <a:off x="6096856" y="2706674"/>
              <a:ext cx="301084" cy="1656363"/>
            </a:xfrm>
            <a:custGeom>
              <a:avLst/>
              <a:gdLst/>
              <a:ahLst/>
              <a:cxnLst/>
              <a:rect l="l" t="t" r="r" b="b"/>
              <a:pathLst>
                <a:path w="4847" h="26665" extrusionOk="0">
                  <a:moveTo>
                    <a:pt x="1579" y="0"/>
                  </a:moveTo>
                  <a:cubicBezTo>
                    <a:pt x="1579" y="0"/>
                    <a:pt x="0" y="3823"/>
                    <a:pt x="866" y="14554"/>
                  </a:cubicBezTo>
                  <a:cubicBezTo>
                    <a:pt x="1733" y="25286"/>
                    <a:pt x="1993" y="26664"/>
                    <a:pt x="1993" y="26664"/>
                  </a:cubicBezTo>
                  <a:lnTo>
                    <a:pt x="4847" y="26619"/>
                  </a:lnTo>
                  <a:lnTo>
                    <a:pt x="41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295;p32">
              <a:extLst>
                <a:ext uri="{FF2B5EF4-FFF2-40B4-BE49-F238E27FC236}">
                  <a16:creationId xmlns:a16="http://schemas.microsoft.com/office/drawing/2014/main" id="{B5650773-98B6-464C-B5AD-1692456904D7}"/>
                </a:ext>
              </a:extLst>
            </p:cNvPr>
            <p:cNvSpPr/>
            <p:nvPr/>
          </p:nvSpPr>
          <p:spPr>
            <a:xfrm>
              <a:off x="6754854" y="4412020"/>
              <a:ext cx="389228" cy="187408"/>
            </a:xfrm>
            <a:custGeom>
              <a:avLst/>
              <a:gdLst/>
              <a:ahLst/>
              <a:cxnLst/>
              <a:rect l="l" t="t" r="r" b="b"/>
              <a:pathLst>
                <a:path w="6266" h="3017" extrusionOk="0">
                  <a:moveTo>
                    <a:pt x="456" y="0"/>
                  </a:moveTo>
                  <a:cubicBezTo>
                    <a:pt x="423" y="0"/>
                    <a:pt x="0" y="16"/>
                    <a:pt x="22" y="856"/>
                  </a:cubicBezTo>
                  <a:cubicBezTo>
                    <a:pt x="43" y="1729"/>
                    <a:pt x="22" y="3017"/>
                    <a:pt x="22" y="3017"/>
                  </a:cubicBezTo>
                  <a:lnTo>
                    <a:pt x="458" y="3017"/>
                  </a:lnTo>
                  <a:lnTo>
                    <a:pt x="458" y="1509"/>
                  </a:lnTo>
                  <a:lnTo>
                    <a:pt x="1768" y="3017"/>
                  </a:lnTo>
                  <a:lnTo>
                    <a:pt x="6265" y="3017"/>
                  </a:lnTo>
                  <a:cubicBezTo>
                    <a:pt x="6265" y="3017"/>
                    <a:pt x="6031" y="2209"/>
                    <a:pt x="3989" y="2209"/>
                  </a:cubicBezTo>
                  <a:cubicBezTo>
                    <a:pt x="3962" y="2209"/>
                    <a:pt x="3935" y="2209"/>
                    <a:pt x="3907" y="2209"/>
                  </a:cubicBezTo>
                  <a:lnTo>
                    <a:pt x="458" y="0"/>
                  </a:lnTo>
                  <a:cubicBezTo>
                    <a:pt x="458" y="0"/>
                    <a:pt x="457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296;p32">
              <a:extLst>
                <a:ext uri="{FF2B5EF4-FFF2-40B4-BE49-F238E27FC236}">
                  <a16:creationId xmlns:a16="http://schemas.microsoft.com/office/drawing/2014/main" id="{D9A57E97-CA31-443F-9762-CF89436C29E4}"/>
                </a:ext>
              </a:extLst>
            </p:cNvPr>
            <p:cNvSpPr/>
            <p:nvPr/>
          </p:nvSpPr>
          <p:spPr>
            <a:xfrm>
              <a:off x="6713422" y="4221881"/>
              <a:ext cx="296052" cy="328602"/>
            </a:xfrm>
            <a:custGeom>
              <a:avLst/>
              <a:gdLst/>
              <a:ahLst/>
              <a:cxnLst/>
              <a:rect l="l" t="t" r="r" b="b"/>
              <a:pathLst>
                <a:path w="4766" h="5290" extrusionOk="0">
                  <a:moveTo>
                    <a:pt x="1752" y="0"/>
                  </a:moveTo>
                  <a:lnTo>
                    <a:pt x="1" y="669"/>
                  </a:lnTo>
                  <a:lnTo>
                    <a:pt x="1125" y="3061"/>
                  </a:lnTo>
                  <a:cubicBezTo>
                    <a:pt x="1439" y="3737"/>
                    <a:pt x="2061" y="4386"/>
                    <a:pt x="2524" y="4806"/>
                  </a:cubicBezTo>
                  <a:cubicBezTo>
                    <a:pt x="2867" y="5119"/>
                    <a:pt x="3313" y="5289"/>
                    <a:pt x="3775" y="5289"/>
                  </a:cubicBezTo>
                  <a:lnTo>
                    <a:pt x="4765" y="5289"/>
                  </a:lnTo>
                  <a:lnTo>
                    <a:pt x="2613" y="3061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297;p32">
              <a:extLst>
                <a:ext uri="{FF2B5EF4-FFF2-40B4-BE49-F238E27FC236}">
                  <a16:creationId xmlns:a16="http://schemas.microsoft.com/office/drawing/2014/main" id="{34747B06-71BB-45E5-B598-0DF5325C897B}"/>
                </a:ext>
              </a:extLst>
            </p:cNvPr>
            <p:cNvSpPr/>
            <p:nvPr/>
          </p:nvSpPr>
          <p:spPr>
            <a:xfrm>
              <a:off x="6196615" y="2706674"/>
              <a:ext cx="712798" cy="1663507"/>
            </a:xfrm>
            <a:custGeom>
              <a:avLst/>
              <a:gdLst/>
              <a:ahLst/>
              <a:cxnLst/>
              <a:rect l="l" t="t" r="r" b="b"/>
              <a:pathLst>
                <a:path w="11475" h="26780" extrusionOk="0">
                  <a:moveTo>
                    <a:pt x="808" y="0"/>
                  </a:moveTo>
                  <a:lnTo>
                    <a:pt x="0" y="2059"/>
                  </a:lnTo>
                  <a:lnTo>
                    <a:pt x="8424" y="26779"/>
                  </a:lnTo>
                  <a:lnTo>
                    <a:pt x="11475" y="26619"/>
                  </a:lnTo>
                  <a:cubicBezTo>
                    <a:pt x="11475" y="26619"/>
                    <a:pt x="8337" y="13173"/>
                    <a:pt x="6729" y="7480"/>
                  </a:cubicBezTo>
                  <a:cubicBezTo>
                    <a:pt x="5250" y="2239"/>
                    <a:pt x="4412" y="0"/>
                    <a:pt x="4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298;p32">
              <a:extLst>
                <a:ext uri="{FF2B5EF4-FFF2-40B4-BE49-F238E27FC236}">
                  <a16:creationId xmlns:a16="http://schemas.microsoft.com/office/drawing/2014/main" id="{28E2610F-3BDF-4B0E-A17A-495360B194F5}"/>
                </a:ext>
              </a:extLst>
            </p:cNvPr>
            <p:cNvSpPr/>
            <p:nvPr/>
          </p:nvSpPr>
          <p:spPr>
            <a:xfrm>
              <a:off x="6272769" y="3059807"/>
              <a:ext cx="102121" cy="283504"/>
            </a:xfrm>
            <a:custGeom>
              <a:avLst/>
              <a:gdLst/>
              <a:ahLst/>
              <a:cxnLst/>
              <a:rect l="l" t="t" r="r" b="b"/>
              <a:pathLst>
                <a:path w="1644" h="4564" extrusionOk="0">
                  <a:moveTo>
                    <a:pt x="31" y="0"/>
                  </a:moveTo>
                  <a:cubicBezTo>
                    <a:pt x="29" y="0"/>
                    <a:pt x="26" y="1"/>
                    <a:pt x="23" y="2"/>
                  </a:cubicBezTo>
                  <a:cubicBezTo>
                    <a:pt x="8" y="7"/>
                    <a:pt x="1" y="23"/>
                    <a:pt x="7" y="37"/>
                  </a:cubicBezTo>
                  <a:lnTo>
                    <a:pt x="1585" y="4546"/>
                  </a:lnTo>
                  <a:cubicBezTo>
                    <a:pt x="1590" y="4556"/>
                    <a:pt x="1600" y="4563"/>
                    <a:pt x="1612" y="4563"/>
                  </a:cubicBezTo>
                  <a:cubicBezTo>
                    <a:pt x="1615" y="4563"/>
                    <a:pt x="1617" y="4563"/>
                    <a:pt x="1620" y="4562"/>
                  </a:cubicBezTo>
                  <a:cubicBezTo>
                    <a:pt x="1635" y="4557"/>
                    <a:pt x="1644" y="4541"/>
                    <a:pt x="1638" y="4527"/>
                  </a:cubicBezTo>
                  <a:lnTo>
                    <a:pt x="59" y="19"/>
                  </a:lnTo>
                  <a:cubicBezTo>
                    <a:pt x="55" y="7"/>
                    <a:pt x="43" y="0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299;p32">
              <a:extLst>
                <a:ext uri="{FF2B5EF4-FFF2-40B4-BE49-F238E27FC236}">
                  <a16:creationId xmlns:a16="http://schemas.microsoft.com/office/drawing/2014/main" id="{A6CDB514-9FD0-4903-BC30-F34660743D15}"/>
                </a:ext>
              </a:extLst>
            </p:cNvPr>
            <p:cNvSpPr/>
            <p:nvPr/>
          </p:nvSpPr>
          <p:spPr>
            <a:xfrm>
              <a:off x="6143754" y="1819652"/>
              <a:ext cx="558312" cy="332701"/>
            </a:xfrm>
            <a:custGeom>
              <a:avLst/>
              <a:gdLst/>
              <a:ahLst/>
              <a:cxnLst/>
              <a:rect l="l" t="t" r="r" b="b"/>
              <a:pathLst>
                <a:path w="8988" h="5356" extrusionOk="0">
                  <a:moveTo>
                    <a:pt x="7444" y="1"/>
                  </a:moveTo>
                  <a:lnTo>
                    <a:pt x="2354" y="525"/>
                  </a:lnTo>
                  <a:cubicBezTo>
                    <a:pt x="2354" y="525"/>
                    <a:pt x="2052" y="1763"/>
                    <a:pt x="854" y="2171"/>
                  </a:cubicBezTo>
                  <a:cubicBezTo>
                    <a:pt x="0" y="2463"/>
                    <a:pt x="280" y="3679"/>
                    <a:pt x="280" y="3679"/>
                  </a:cubicBezTo>
                  <a:cubicBezTo>
                    <a:pt x="2339" y="5022"/>
                    <a:pt x="4483" y="5355"/>
                    <a:pt x="6106" y="5355"/>
                  </a:cubicBezTo>
                  <a:cubicBezTo>
                    <a:pt x="7708" y="5355"/>
                    <a:pt x="8801" y="5030"/>
                    <a:pt x="8801" y="5030"/>
                  </a:cubicBezTo>
                  <a:cubicBezTo>
                    <a:pt x="8988" y="3656"/>
                    <a:pt x="7425" y="3793"/>
                    <a:pt x="7666" y="2375"/>
                  </a:cubicBezTo>
                  <a:cubicBezTo>
                    <a:pt x="7901" y="990"/>
                    <a:pt x="7444" y="1"/>
                    <a:pt x="7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300;p32">
              <a:extLst>
                <a:ext uri="{FF2B5EF4-FFF2-40B4-BE49-F238E27FC236}">
                  <a16:creationId xmlns:a16="http://schemas.microsoft.com/office/drawing/2014/main" id="{9DC333EE-C5D2-4093-A4B9-4A5C0A0DB6E6}"/>
                </a:ext>
              </a:extLst>
            </p:cNvPr>
            <p:cNvSpPr/>
            <p:nvPr/>
          </p:nvSpPr>
          <p:spPr>
            <a:xfrm>
              <a:off x="6279043" y="1720700"/>
              <a:ext cx="349846" cy="306985"/>
            </a:xfrm>
            <a:custGeom>
              <a:avLst/>
              <a:gdLst/>
              <a:ahLst/>
              <a:cxnLst/>
              <a:rect l="l" t="t" r="r" b="b"/>
              <a:pathLst>
                <a:path w="5632" h="4942" extrusionOk="0">
                  <a:moveTo>
                    <a:pt x="2759" y="1"/>
                  </a:moveTo>
                  <a:cubicBezTo>
                    <a:pt x="1465" y="1"/>
                    <a:pt x="352" y="885"/>
                    <a:pt x="185" y="2112"/>
                  </a:cubicBezTo>
                  <a:cubicBezTo>
                    <a:pt x="1" y="3462"/>
                    <a:pt x="1030" y="4717"/>
                    <a:pt x="2483" y="4914"/>
                  </a:cubicBezTo>
                  <a:cubicBezTo>
                    <a:pt x="2614" y="4932"/>
                    <a:pt x="2744" y="4941"/>
                    <a:pt x="2873" y="4941"/>
                  </a:cubicBezTo>
                  <a:cubicBezTo>
                    <a:pt x="4168" y="4941"/>
                    <a:pt x="5281" y="4057"/>
                    <a:pt x="5447" y="2829"/>
                  </a:cubicBezTo>
                  <a:cubicBezTo>
                    <a:pt x="5631" y="1479"/>
                    <a:pt x="4602" y="224"/>
                    <a:pt x="3149" y="27"/>
                  </a:cubicBezTo>
                  <a:cubicBezTo>
                    <a:pt x="3018" y="9"/>
                    <a:pt x="2888" y="1"/>
                    <a:pt x="2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301;p32">
              <a:extLst>
                <a:ext uri="{FF2B5EF4-FFF2-40B4-BE49-F238E27FC236}">
                  <a16:creationId xmlns:a16="http://schemas.microsoft.com/office/drawing/2014/main" id="{48B1151A-5200-4318-ACAA-62A5A83EEF1B}"/>
                </a:ext>
              </a:extLst>
            </p:cNvPr>
            <p:cNvSpPr/>
            <p:nvPr/>
          </p:nvSpPr>
          <p:spPr>
            <a:xfrm>
              <a:off x="6344389" y="2000100"/>
              <a:ext cx="124546" cy="251327"/>
            </a:xfrm>
            <a:custGeom>
              <a:avLst/>
              <a:gdLst/>
              <a:ahLst/>
              <a:cxnLst/>
              <a:rect l="l" t="t" r="r" b="b"/>
              <a:pathLst>
                <a:path w="2005" h="4046" extrusionOk="0">
                  <a:moveTo>
                    <a:pt x="2005" y="0"/>
                  </a:moveTo>
                  <a:lnTo>
                    <a:pt x="602" y="234"/>
                  </a:lnTo>
                  <a:lnTo>
                    <a:pt x="0" y="3787"/>
                  </a:lnTo>
                  <a:lnTo>
                    <a:pt x="1951" y="4045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302;p32">
              <a:extLst>
                <a:ext uri="{FF2B5EF4-FFF2-40B4-BE49-F238E27FC236}">
                  <a16:creationId xmlns:a16="http://schemas.microsoft.com/office/drawing/2014/main" id="{893F7E4A-3D11-4A19-AEE9-CE74F5556232}"/>
                </a:ext>
              </a:extLst>
            </p:cNvPr>
            <p:cNvSpPr/>
            <p:nvPr/>
          </p:nvSpPr>
          <p:spPr>
            <a:xfrm>
              <a:off x="6359981" y="2030226"/>
              <a:ext cx="94294" cy="112992"/>
            </a:xfrm>
            <a:custGeom>
              <a:avLst/>
              <a:gdLst/>
              <a:ahLst/>
              <a:cxnLst/>
              <a:rect l="l" t="t" r="r" b="b"/>
              <a:pathLst>
                <a:path w="1518" h="1819" extrusionOk="0">
                  <a:moveTo>
                    <a:pt x="313" y="0"/>
                  </a:moveTo>
                  <a:lnTo>
                    <a:pt x="0" y="1818"/>
                  </a:lnTo>
                  <a:lnTo>
                    <a:pt x="1517" y="694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D78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303;p32">
              <a:extLst>
                <a:ext uri="{FF2B5EF4-FFF2-40B4-BE49-F238E27FC236}">
                  <a16:creationId xmlns:a16="http://schemas.microsoft.com/office/drawing/2014/main" id="{DB3B15F6-E6A3-4E50-A895-5F5E49E49BFB}"/>
                </a:ext>
              </a:extLst>
            </p:cNvPr>
            <p:cNvSpPr/>
            <p:nvPr/>
          </p:nvSpPr>
          <p:spPr>
            <a:xfrm>
              <a:off x="6244879" y="1901956"/>
              <a:ext cx="94108" cy="95537"/>
            </a:xfrm>
            <a:custGeom>
              <a:avLst/>
              <a:gdLst/>
              <a:ahLst/>
              <a:cxnLst/>
              <a:rect l="l" t="t" r="r" b="b"/>
              <a:pathLst>
                <a:path w="1515" h="1538" extrusionOk="0">
                  <a:moveTo>
                    <a:pt x="836" y="1"/>
                  </a:moveTo>
                  <a:cubicBezTo>
                    <a:pt x="785" y="1"/>
                    <a:pt x="731" y="9"/>
                    <a:pt x="672" y="28"/>
                  </a:cubicBezTo>
                  <a:cubicBezTo>
                    <a:pt x="0" y="241"/>
                    <a:pt x="485" y="1354"/>
                    <a:pt x="1122" y="1525"/>
                  </a:cubicBezTo>
                  <a:cubicBezTo>
                    <a:pt x="1153" y="1533"/>
                    <a:pt x="1184" y="1537"/>
                    <a:pt x="1215" y="1537"/>
                  </a:cubicBezTo>
                  <a:cubicBezTo>
                    <a:pt x="1368" y="1537"/>
                    <a:pt x="1502" y="1440"/>
                    <a:pt x="1507" y="1309"/>
                  </a:cubicBezTo>
                  <a:cubicBezTo>
                    <a:pt x="1514" y="1058"/>
                    <a:pt x="1481" y="806"/>
                    <a:pt x="1393" y="564"/>
                  </a:cubicBezTo>
                  <a:cubicBezTo>
                    <a:pt x="1291" y="282"/>
                    <a:pt x="1126" y="1"/>
                    <a:pt x="836" y="1"/>
                  </a:cubicBezTo>
                  <a:close/>
                </a:path>
              </a:pathLst>
            </a:custGeom>
            <a:solidFill>
              <a:srgbClr val="D78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304;p32">
              <a:extLst>
                <a:ext uri="{FF2B5EF4-FFF2-40B4-BE49-F238E27FC236}">
                  <a16:creationId xmlns:a16="http://schemas.microsoft.com/office/drawing/2014/main" id="{C8562269-33E0-444F-945F-2A9003119BE6}"/>
                </a:ext>
              </a:extLst>
            </p:cNvPr>
            <p:cNvSpPr/>
            <p:nvPr/>
          </p:nvSpPr>
          <p:spPr>
            <a:xfrm>
              <a:off x="6277863" y="1745050"/>
              <a:ext cx="344752" cy="341833"/>
            </a:xfrm>
            <a:custGeom>
              <a:avLst/>
              <a:gdLst/>
              <a:ahLst/>
              <a:cxnLst/>
              <a:rect l="l" t="t" r="r" b="b"/>
              <a:pathLst>
                <a:path w="5550" h="5503" extrusionOk="0">
                  <a:moveTo>
                    <a:pt x="2327" y="1"/>
                  </a:moveTo>
                  <a:cubicBezTo>
                    <a:pt x="2264" y="1"/>
                    <a:pt x="2200" y="3"/>
                    <a:pt x="2137" y="7"/>
                  </a:cubicBezTo>
                  <a:cubicBezTo>
                    <a:pt x="1506" y="54"/>
                    <a:pt x="670" y="332"/>
                    <a:pt x="418" y="1439"/>
                  </a:cubicBezTo>
                  <a:cubicBezTo>
                    <a:pt x="1" y="3281"/>
                    <a:pt x="94" y="4506"/>
                    <a:pt x="900" y="5136"/>
                  </a:cubicBezTo>
                  <a:cubicBezTo>
                    <a:pt x="1212" y="5379"/>
                    <a:pt x="1544" y="5502"/>
                    <a:pt x="1927" y="5502"/>
                  </a:cubicBezTo>
                  <a:cubicBezTo>
                    <a:pt x="2238" y="5502"/>
                    <a:pt x="2582" y="5421"/>
                    <a:pt x="2975" y="5258"/>
                  </a:cubicBezTo>
                  <a:cubicBezTo>
                    <a:pt x="3302" y="5123"/>
                    <a:pt x="3789" y="4534"/>
                    <a:pt x="3919" y="4188"/>
                  </a:cubicBezTo>
                  <a:lnTo>
                    <a:pt x="4297" y="3224"/>
                  </a:lnTo>
                  <a:cubicBezTo>
                    <a:pt x="4297" y="3224"/>
                    <a:pt x="5550" y="1120"/>
                    <a:pt x="3499" y="248"/>
                  </a:cubicBezTo>
                  <a:cubicBezTo>
                    <a:pt x="3129" y="91"/>
                    <a:pt x="2728" y="1"/>
                    <a:pt x="2327" y="1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305;p32">
              <a:extLst>
                <a:ext uri="{FF2B5EF4-FFF2-40B4-BE49-F238E27FC236}">
                  <a16:creationId xmlns:a16="http://schemas.microsoft.com/office/drawing/2014/main" id="{444F2AF9-40BD-4AF1-86D8-E3C0A2276F2D}"/>
                </a:ext>
              </a:extLst>
            </p:cNvPr>
            <p:cNvSpPr/>
            <p:nvPr/>
          </p:nvSpPr>
          <p:spPr>
            <a:xfrm>
              <a:off x="6338861" y="1933263"/>
              <a:ext cx="20996" cy="36152"/>
            </a:xfrm>
            <a:custGeom>
              <a:avLst/>
              <a:gdLst/>
              <a:ahLst/>
              <a:cxnLst/>
              <a:rect l="l" t="t" r="r" b="b"/>
              <a:pathLst>
                <a:path w="338" h="582" extrusionOk="0">
                  <a:moveTo>
                    <a:pt x="306" y="1"/>
                  </a:moveTo>
                  <a:cubicBezTo>
                    <a:pt x="297" y="1"/>
                    <a:pt x="289" y="5"/>
                    <a:pt x="283" y="12"/>
                  </a:cubicBezTo>
                  <a:lnTo>
                    <a:pt x="6" y="403"/>
                  </a:lnTo>
                  <a:cubicBezTo>
                    <a:pt x="1" y="409"/>
                    <a:pt x="0" y="416"/>
                    <a:pt x="1" y="424"/>
                  </a:cubicBezTo>
                  <a:cubicBezTo>
                    <a:pt x="3" y="431"/>
                    <a:pt x="7" y="437"/>
                    <a:pt x="13" y="441"/>
                  </a:cubicBezTo>
                  <a:lnTo>
                    <a:pt x="223" y="577"/>
                  </a:lnTo>
                  <a:cubicBezTo>
                    <a:pt x="228" y="580"/>
                    <a:pt x="234" y="581"/>
                    <a:pt x="238" y="581"/>
                  </a:cubicBezTo>
                  <a:cubicBezTo>
                    <a:pt x="248" y="581"/>
                    <a:pt x="257" y="577"/>
                    <a:pt x="261" y="568"/>
                  </a:cubicBezTo>
                  <a:cubicBezTo>
                    <a:pt x="269" y="555"/>
                    <a:pt x="266" y="539"/>
                    <a:pt x="253" y="530"/>
                  </a:cubicBezTo>
                  <a:lnTo>
                    <a:pt x="67" y="410"/>
                  </a:lnTo>
                  <a:lnTo>
                    <a:pt x="329" y="44"/>
                  </a:lnTo>
                  <a:cubicBezTo>
                    <a:pt x="337" y="31"/>
                    <a:pt x="334" y="15"/>
                    <a:pt x="321" y="6"/>
                  </a:cubicBezTo>
                  <a:cubicBezTo>
                    <a:pt x="317" y="3"/>
                    <a:pt x="311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306;p32">
              <a:extLst>
                <a:ext uri="{FF2B5EF4-FFF2-40B4-BE49-F238E27FC236}">
                  <a16:creationId xmlns:a16="http://schemas.microsoft.com/office/drawing/2014/main" id="{0F927850-63DA-40DC-A334-4237BE85A442}"/>
                </a:ext>
              </a:extLst>
            </p:cNvPr>
            <p:cNvSpPr/>
            <p:nvPr/>
          </p:nvSpPr>
          <p:spPr>
            <a:xfrm>
              <a:off x="6296311" y="1820521"/>
              <a:ext cx="61869" cy="24226"/>
            </a:xfrm>
            <a:custGeom>
              <a:avLst/>
              <a:gdLst/>
              <a:ahLst/>
              <a:cxnLst/>
              <a:rect l="l" t="t" r="r" b="b"/>
              <a:pathLst>
                <a:path w="996" h="390" extrusionOk="0">
                  <a:moveTo>
                    <a:pt x="559" y="0"/>
                  </a:moveTo>
                  <a:cubicBezTo>
                    <a:pt x="558" y="0"/>
                    <a:pt x="557" y="0"/>
                    <a:pt x="555" y="0"/>
                  </a:cubicBezTo>
                  <a:cubicBezTo>
                    <a:pt x="285" y="2"/>
                    <a:pt x="123" y="110"/>
                    <a:pt x="44" y="181"/>
                  </a:cubicBezTo>
                  <a:cubicBezTo>
                    <a:pt x="6" y="218"/>
                    <a:pt x="0" y="270"/>
                    <a:pt x="28" y="314"/>
                  </a:cubicBezTo>
                  <a:cubicBezTo>
                    <a:pt x="56" y="361"/>
                    <a:pt x="115" y="389"/>
                    <a:pt x="175" y="389"/>
                  </a:cubicBezTo>
                  <a:cubicBezTo>
                    <a:pt x="188" y="389"/>
                    <a:pt x="201" y="388"/>
                    <a:pt x="213" y="386"/>
                  </a:cubicBezTo>
                  <a:cubicBezTo>
                    <a:pt x="305" y="368"/>
                    <a:pt x="404" y="364"/>
                    <a:pt x="535" y="364"/>
                  </a:cubicBezTo>
                  <a:cubicBezTo>
                    <a:pt x="586" y="364"/>
                    <a:pt x="642" y="365"/>
                    <a:pt x="704" y="365"/>
                  </a:cubicBezTo>
                  <a:cubicBezTo>
                    <a:pt x="705" y="365"/>
                    <a:pt x="706" y="365"/>
                    <a:pt x="707" y="365"/>
                  </a:cubicBezTo>
                  <a:cubicBezTo>
                    <a:pt x="996" y="365"/>
                    <a:pt x="943" y="174"/>
                    <a:pt x="943" y="174"/>
                  </a:cubicBezTo>
                  <a:cubicBezTo>
                    <a:pt x="943" y="174"/>
                    <a:pt x="903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307;p32">
              <a:extLst>
                <a:ext uri="{FF2B5EF4-FFF2-40B4-BE49-F238E27FC236}">
                  <a16:creationId xmlns:a16="http://schemas.microsoft.com/office/drawing/2014/main" id="{7624A906-85F1-4FC8-BC98-70A33E6A1175}"/>
                </a:ext>
              </a:extLst>
            </p:cNvPr>
            <p:cNvSpPr/>
            <p:nvPr/>
          </p:nvSpPr>
          <p:spPr>
            <a:xfrm>
              <a:off x="6398803" y="1829093"/>
              <a:ext cx="96220" cy="39507"/>
            </a:xfrm>
            <a:custGeom>
              <a:avLst/>
              <a:gdLst/>
              <a:ahLst/>
              <a:cxnLst/>
              <a:rect l="l" t="t" r="r" b="b"/>
              <a:pathLst>
                <a:path w="1549" h="636" extrusionOk="0">
                  <a:moveTo>
                    <a:pt x="399" y="1"/>
                  </a:moveTo>
                  <a:cubicBezTo>
                    <a:pt x="176" y="1"/>
                    <a:pt x="120" y="87"/>
                    <a:pt x="120" y="87"/>
                  </a:cubicBezTo>
                  <a:cubicBezTo>
                    <a:pt x="120" y="87"/>
                    <a:pt x="0" y="259"/>
                    <a:pt x="397" y="347"/>
                  </a:cubicBezTo>
                  <a:cubicBezTo>
                    <a:pt x="701" y="414"/>
                    <a:pt x="1056" y="548"/>
                    <a:pt x="1222" y="611"/>
                  </a:cubicBezTo>
                  <a:cubicBezTo>
                    <a:pt x="1265" y="627"/>
                    <a:pt x="1311" y="635"/>
                    <a:pt x="1355" y="635"/>
                  </a:cubicBezTo>
                  <a:cubicBezTo>
                    <a:pt x="1409" y="635"/>
                    <a:pt x="1460" y="623"/>
                    <a:pt x="1494" y="600"/>
                  </a:cubicBezTo>
                  <a:cubicBezTo>
                    <a:pt x="1542" y="564"/>
                    <a:pt x="1548" y="512"/>
                    <a:pt x="1504" y="465"/>
                  </a:cubicBezTo>
                  <a:cubicBezTo>
                    <a:pt x="1417" y="370"/>
                    <a:pt x="1062" y="122"/>
                    <a:pt x="694" y="39"/>
                  </a:cubicBezTo>
                  <a:cubicBezTo>
                    <a:pt x="573" y="11"/>
                    <a:pt x="476" y="1"/>
                    <a:pt x="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308;p32">
              <a:extLst>
                <a:ext uri="{FF2B5EF4-FFF2-40B4-BE49-F238E27FC236}">
                  <a16:creationId xmlns:a16="http://schemas.microsoft.com/office/drawing/2014/main" id="{6449B231-9512-4F2F-845E-C10F32BB009E}"/>
                </a:ext>
              </a:extLst>
            </p:cNvPr>
            <p:cNvSpPr/>
            <p:nvPr/>
          </p:nvSpPr>
          <p:spPr>
            <a:xfrm>
              <a:off x="6389983" y="1895061"/>
              <a:ext cx="74106" cy="35780"/>
            </a:xfrm>
            <a:custGeom>
              <a:avLst/>
              <a:gdLst/>
              <a:ahLst/>
              <a:cxnLst/>
              <a:rect l="l" t="t" r="r" b="b"/>
              <a:pathLst>
                <a:path w="1193" h="576" extrusionOk="0">
                  <a:moveTo>
                    <a:pt x="506" y="0"/>
                  </a:moveTo>
                  <a:cubicBezTo>
                    <a:pt x="136" y="0"/>
                    <a:pt x="1" y="330"/>
                    <a:pt x="1" y="330"/>
                  </a:cubicBezTo>
                  <a:cubicBezTo>
                    <a:pt x="223" y="513"/>
                    <a:pt x="425" y="575"/>
                    <a:pt x="596" y="575"/>
                  </a:cubicBezTo>
                  <a:cubicBezTo>
                    <a:pt x="964" y="575"/>
                    <a:pt x="1192" y="287"/>
                    <a:pt x="1192" y="287"/>
                  </a:cubicBezTo>
                  <a:cubicBezTo>
                    <a:pt x="905" y="73"/>
                    <a:pt x="680" y="0"/>
                    <a:pt x="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309;p32">
              <a:extLst>
                <a:ext uri="{FF2B5EF4-FFF2-40B4-BE49-F238E27FC236}">
                  <a16:creationId xmlns:a16="http://schemas.microsoft.com/office/drawing/2014/main" id="{091B508A-FB9C-4064-AC53-49D9B388D44C}"/>
                </a:ext>
              </a:extLst>
            </p:cNvPr>
            <p:cNvSpPr/>
            <p:nvPr/>
          </p:nvSpPr>
          <p:spPr>
            <a:xfrm>
              <a:off x="6402530" y="1894378"/>
              <a:ext cx="42426" cy="39258"/>
            </a:xfrm>
            <a:custGeom>
              <a:avLst/>
              <a:gdLst/>
              <a:ahLst/>
              <a:cxnLst/>
              <a:rect l="l" t="t" r="r" b="b"/>
              <a:pathLst>
                <a:path w="683" h="632" extrusionOk="0">
                  <a:moveTo>
                    <a:pt x="346" y="0"/>
                  </a:moveTo>
                  <a:cubicBezTo>
                    <a:pt x="208" y="0"/>
                    <a:pt x="81" y="96"/>
                    <a:pt x="44" y="239"/>
                  </a:cubicBezTo>
                  <a:cubicBezTo>
                    <a:pt x="0" y="409"/>
                    <a:pt x="98" y="579"/>
                    <a:pt x="261" y="622"/>
                  </a:cubicBezTo>
                  <a:cubicBezTo>
                    <a:pt x="287" y="628"/>
                    <a:pt x="312" y="631"/>
                    <a:pt x="337" y="631"/>
                  </a:cubicBezTo>
                  <a:cubicBezTo>
                    <a:pt x="475" y="631"/>
                    <a:pt x="601" y="536"/>
                    <a:pt x="638" y="393"/>
                  </a:cubicBezTo>
                  <a:cubicBezTo>
                    <a:pt x="682" y="223"/>
                    <a:pt x="584" y="52"/>
                    <a:pt x="421" y="10"/>
                  </a:cubicBezTo>
                  <a:cubicBezTo>
                    <a:pt x="396" y="3"/>
                    <a:pt x="371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310;p32">
              <a:extLst>
                <a:ext uri="{FF2B5EF4-FFF2-40B4-BE49-F238E27FC236}">
                  <a16:creationId xmlns:a16="http://schemas.microsoft.com/office/drawing/2014/main" id="{0AAA3AC8-2379-40AF-9EC1-E044C1AD60DE}"/>
                </a:ext>
              </a:extLst>
            </p:cNvPr>
            <p:cNvSpPr/>
            <p:nvPr/>
          </p:nvSpPr>
          <p:spPr>
            <a:xfrm>
              <a:off x="6388554" y="1893135"/>
              <a:ext cx="76964" cy="23480"/>
            </a:xfrm>
            <a:custGeom>
              <a:avLst/>
              <a:gdLst/>
              <a:ahLst/>
              <a:cxnLst/>
              <a:rect l="l" t="t" r="r" b="b"/>
              <a:pathLst>
                <a:path w="1239" h="378" extrusionOk="0">
                  <a:moveTo>
                    <a:pt x="522" y="1"/>
                  </a:moveTo>
                  <a:cubicBezTo>
                    <a:pt x="492" y="1"/>
                    <a:pt x="462" y="2"/>
                    <a:pt x="432" y="5"/>
                  </a:cubicBezTo>
                  <a:cubicBezTo>
                    <a:pt x="374" y="12"/>
                    <a:pt x="314" y="28"/>
                    <a:pt x="259" y="53"/>
                  </a:cubicBezTo>
                  <a:cubicBezTo>
                    <a:pt x="203" y="80"/>
                    <a:pt x="151" y="115"/>
                    <a:pt x="108" y="160"/>
                  </a:cubicBezTo>
                  <a:cubicBezTo>
                    <a:pt x="86" y="182"/>
                    <a:pt x="67" y="207"/>
                    <a:pt x="50" y="231"/>
                  </a:cubicBezTo>
                  <a:cubicBezTo>
                    <a:pt x="41" y="245"/>
                    <a:pt x="34" y="259"/>
                    <a:pt x="27" y="272"/>
                  </a:cubicBezTo>
                  <a:cubicBezTo>
                    <a:pt x="24" y="280"/>
                    <a:pt x="19" y="287"/>
                    <a:pt x="16" y="294"/>
                  </a:cubicBezTo>
                  <a:cubicBezTo>
                    <a:pt x="13" y="302"/>
                    <a:pt x="10" y="309"/>
                    <a:pt x="8" y="319"/>
                  </a:cubicBezTo>
                  <a:cubicBezTo>
                    <a:pt x="6" y="319"/>
                    <a:pt x="6" y="321"/>
                    <a:pt x="6" y="321"/>
                  </a:cubicBezTo>
                  <a:cubicBezTo>
                    <a:pt x="0" y="344"/>
                    <a:pt x="13" y="369"/>
                    <a:pt x="37" y="376"/>
                  </a:cubicBezTo>
                  <a:cubicBezTo>
                    <a:pt x="41" y="377"/>
                    <a:pt x="45" y="377"/>
                    <a:pt x="48" y="377"/>
                  </a:cubicBezTo>
                  <a:cubicBezTo>
                    <a:pt x="69" y="377"/>
                    <a:pt x="86" y="365"/>
                    <a:pt x="92" y="345"/>
                  </a:cubicBezTo>
                  <a:lnTo>
                    <a:pt x="92" y="344"/>
                  </a:lnTo>
                  <a:cubicBezTo>
                    <a:pt x="94" y="341"/>
                    <a:pt x="95" y="334"/>
                    <a:pt x="98" y="328"/>
                  </a:cubicBezTo>
                  <a:cubicBezTo>
                    <a:pt x="100" y="323"/>
                    <a:pt x="102" y="318"/>
                    <a:pt x="105" y="312"/>
                  </a:cubicBezTo>
                  <a:cubicBezTo>
                    <a:pt x="110" y="300"/>
                    <a:pt x="116" y="288"/>
                    <a:pt x="123" y="278"/>
                  </a:cubicBezTo>
                  <a:cubicBezTo>
                    <a:pt x="136" y="256"/>
                    <a:pt x="151" y="236"/>
                    <a:pt x="168" y="215"/>
                  </a:cubicBezTo>
                  <a:cubicBezTo>
                    <a:pt x="203" y="177"/>
                    <a:pt x="244" y="145"/>
                    <a:pt x="291" y="122"/>
                  </a:cubicBezTo>
                  <a:cubicBezTo>
                    <a:pt x="372" y="82"/>
                    <a:pt x="464" y="67"/>
                    <a:pt x="557" y="67"/>
                  </a:cubicBezTo>
                  <a:cubicBezTo>
                    <a:pt x="573" y="67"/>
                    <a:pt x="589" y="67"/>
                    <a:pt x="605" y="68"/>
                  </a:cubicBezTo>
                  <a:cubicBezTo>
                    <a:pt x="631" y="69"/>
                    <a:pt x="657" y="75"/>
                    <a:pt x="685" y="80"/>
                  </a:cubicBezTo>
                  <a:cubicBezTo>
                    <a:pt x="711" y="85"/>
                    <a:pt x="739" y="91"/>
                    <a:pt x="765" y="99"/>
                  </a:cubicBezTo>
                  <a:cubicBezTo>
                    <a:pt x="818" y="113"/>
                    <a:pt x="871" y="132"/>
                    <a:pt x="922" y="154"/>
                  </a:cubicBezTo>
                  <a:cubicBezTo>
                    <a:pt x="1024" y="198"/>
                    <a:pt x="1119" y="258"/>
                    <a:pt x="1199" y="334"/>
                  </a:cubicBezTo>
                  <a:cubicBezTo>
                    <a:pt x="1203" y="337"/>
                    <a:pt x="1208" y="339"/>
                    <a:pt x="1214" y="339"/>
                  </a:cubicBezTo>
                  <a:cubicBezTo>
                    <a:pt x="1219" y="339"/>
                    <a:pt x="1225" y="337"/>
                    <a:pt x="1230" y="332"/>
                  </a:cubicBezTo>
                  <a:cubicBezTo>
                    <a:pt x="1238" y="323"/>
                    <a:pt x="1238" y="310"/>
                    <a:pt x="1230" y="302"/>
                  </a:cubicBezTo>
                  <a:cubicBezTo>
                    <a:pt x="1148" y="220"/>
                    <a:pt x="1049" y="154"/>
                    <a:pt x="944" y="106"/>
                  </a:cubicBezTo>
                  <a:cubicBezTo>
                    <a:pt x="891" y="81"/>
                    <a:pt x="837" y="59"/>
                    <a:pt x="781" y="43"/>
                  </a:cubicBezTo>
                  <a:cubicBezTo>
                    <a:pt x="754" y="34"/>
                    <a:pt x="726" y="27"/>
                    <a:pt x="698" y="20"/>
                  </a:cubicBezTo>
                  <a:cubicBezTo>
                    <a:pt x="669" y="14"/>
                    <a:pt x="641" y="7"/>
                    <a:pt x="611" y="5"/>
                  </a:cubicBezTo>
                  <a:cubicBezTo>
                    <a:pt x="581" y="2"/>
                    <a:pt x="551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311;p32">
              <a:extLst>
                <a:ext uri="{FF2B5EF4-FFF2-40B4-BE49-F238E27FC236}">
                  <a16:creationId xmlns:a16="http://schemas.microsoft.com/office/drawing/2014/main" id="{C4F12A8E-7EE9-4C8F-9491-1D0961A72D14}"/>
                </a:ext>
              </a:extLst>
            </p:cNvPr>
            <p:cNvSpPr/>
            <p:nvPr/>
          </p:nvSpPr>
          <p:spPr>
            <a:xfrm>
              <a:off x="6298175" y="1880091"/>
              <a:ext cx="49321" cy="36649"/>
            </a:xfrm>
            <a:custGeom>
              <a:avLst/>
              <a:gdLst/>
              <a:ahLst/>
              <a:cxnLst/>
              <a:rect l="l" t="t" r="r" b="b"/>
              <a:pathLst>
                <a:path w="794" h="590" extrusionOk="0">
                  <a:moveTo>
                    <a:pt x="340" y="1"/>
                  </a:moveTo>
                  <a:cubicBezTo>
                    <a:pt x="245" y="1"/>
                    <a:pt x="133" y="38"/>
                    <a:pt x="1" y="133"/>
                  </a:cubicBezTo>
                  <a:cubicBezTo>
                    <a:pt x="1" y="133"/>
                    <a:pt x="136" y="589"/>
                    <a:pt x="473" y="589"/>
                  </a:cubicBezTo>
                  <a:cubicBezTo>
                    <a:pt x="565" y="589"/>
                    <a:pt x="671" y="556"/>
                    <a:pt x="794" y="471"/>
                  </a:cubicBezTo>
                  <a:cubicBezTo>
                    <a:pt x="794" y="471"/>
                    <a:pt x="677" y="1"/>
                    <a:pt x="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312;p32">
              <a:extLst>
                <a:ext uri="{FF2B5EF4-FFF2-40B4-BE49-F238E27FC236}">
                  <a16:creationId xmlns:a16="http://schemas.microsoft.com/office/drawing/2014/main" id="{82B76037-CCC1-4597-B36D-01EF11A0237D}"/>
                </a:ext>
              </a:extLst>
            </p:cNvPr>
            <p:cNvSpPr/>
            <p:nvPr/>
          </p:nvSpPr>
          <p:spPr>
            <a:xfrm>
              <a:off x="6307554" y="1880277"/>
              <a:ext cx="29009" cy="35904"/>
            </a:xfrm>
            <a:custGeom>
              <a:avLst/>
              <a:gdLst/>
              <a:ahLst/>
              <a:cxnLst/>
              <a:rect l="l" t="t" r="r" b="b"/>
              <a:pathLst>
                <a:path w="467" h="578" extrusionOk="0">
                  <a:moveTo>
                    <a:pt x="229" y="0"/>
                  </a:moveTo>
                  <a:cubicBezTo>
                    <a:pt x="228" y="0"/>
                    <a:pt x="227" y="0"/>
                    <a:pt x="225" y="0"/>
                  </a:cubicBezTo>
                  <a:cubicBezTo>
                    <a:pt x="98" y="5"/>
                    <a:pt x="0" y="136"/>
                    <a:pt x="5" y="295"/>
                  </a:cubicBezTo>
                  <a:cubicBezTo>
                    <a:pt x="9" y="453"/>
                    <a:pt x="113" y="577"/>
                    <a:pt x="237" y="577"/>
                  </a:cubicBezTo>
                  <a:cubicBezTo>
                    <a:pt x="238" y="577"/>
                    <a:pt x="240" y="577"/>
                    <a:pt x="241" y="577"/>
                  </a:cubicBezTo>
                  <a:cubicBezTo>
                    <a:pt x="368" y="574"/>
                    <a:pt x="466" y="441"/>
                    <a:pt x="462" y="282"/>
                  </a:cubicBezTo>
                  <a:cubicBezTo>
                    <a:pt x="456" y="125"/>
                    <a:pt x="35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313;p32">
              <a:extLst>
                <a:ext uri="{FF2B5EF4-FFF2-40B4-BE49-F238E27FC236}">
                  <a16:creationId xmlns:a16="http://schemas.microsoft.com/office/drawing/2014/main" id="{67EEC46F-598F-43D2-92D5-CF6AB5ED8C7E}"/>
                </a:ext>
              </a:extLst>
            </p:cNvPr>
            <p:cNvSpPr/>
            <p:nvPr/>
          </p:nvSpPr>
          <p:spPr>
            <a:xfrm>
              <a:off x="6296995" y="1878476"/>
              <a:ext cx="52241" cy="31183"/>
            </a:xfrm>
            <a:custGeom>
              <a:avLst/>
              <a:gdLst/>
              <a:ahLst/>
              <a:cxnLst/>
              <a:rect l="l" t="t" r="r" b="b"/>
              <a:pathLst>
                <a:path w="841" h="502" extrusionOk="0">
                  <a:moveTo>
                    <a:pt x="312" y="0"/>
                  </a:moveTo>
                  <a:cubicBezTo>
                    <a:pt x="272" y="0"/>
                    <a:pt x="233" y="5"/>
                    <a:pt x="195" y="18"/>
                  </a:cubicBezTo>
                  <a:cubicBezTo>
                    <a:pt x="159" y="29"/>
                    <a:pt x="124" y="47"/>
                    <a:pt x="91" y="69"/>
                  </a:cubicBezTo>
                  <a:cubicBezTo>
                    <a:pt x="59" y="92"/>
                    <a:pt x="32" y="118"/>
                    <a:pt x="7" y="148"/>
                  </a:cubicBezTo>
                  <a:cubicBezTo>
                    <a:pt x="1" y="155"/>
                    <a:pt x="1" y="165"/>
                    <a:pt x="8" y="172"/>
                  </a:cubicBezTo>
                  <a:cubicBezTo>
                    <a:pt x="12" y="175"/>
                    <a:pt x="16" y="177"/>
                    <a:pt x="21" y="177"/>
                  </a:cubicBezTo>
                  <a:cubicBezTo>
                    <a:pt x="26" y="177"/>
                    <a:pt x="31" y="175"/>
                    <a:pt x="34" y="171"/>
                  </a:cubicBezTo>
                  <a:cubicBezTo>
                    <a:pt x="58" y="145"/>
                    <a:pt x="86" y="121"/>
                    <a:pt x="115" y="102"/>
                  </a:cubicBezTo>
                  <a:cubicBezTo>
                    <a:pt x="144" y="83"/>
                    <a:pt x="175" y="69"/>
                    <a:pt x="208" y="60"/>
                  </a:cubicBezTo>
                  <a:cubicBezTo>
                    <a:pt x="238" y="52"/>
                    <a:pt x="267" y="48"/>
                    <a:pt x="297" y="48"/>
                  </a:cubicBezTo>
                  <a:cubicBezTo>
                    <a:pt x="302" y="48"/>
                    <a:pt x="306" y="48"/>
                    <a:pt x="310" y="48"/>
                  </a:cubicBezTo>
                  <a:cubicBezTo>
                    <a:pt x="326" y="50"/>
                    <a:pt x="344" y="51"/>
                    <a:pt x="362" y="56"/>
                  </a:cubicBezTo>
                  <a:cubicBezTo>
                    <a:pt x="378" y="59"/>
                    <a:pt x="395" y="64"/>
                    <a:pt x="408" y="70"/>
                  </a:cubicBezTo>
                  <a:lnTo>
                    <a:pt x="411" y="70"/>
                  </a:lnTo>
                  <a:cubicBezTo>
                    <a:pt x="456" y="85"/>
                    <a:pt x="499" y="104"/>
                    <a:pt x="537" y="130"/>
                  </a:cubicBezTo>
                  <a:cubicBezTo>
                    <a:pt x="575" y="156"/>
                    <a:pt x="608" y="189"/>
                    <a:pt x="638" y="224"/>
                  </a:cubicBezTo>
                  <a:cubicBezTo>
                    <a:pt x="668" y="260"/>
                    <a:pt x="693" y="300"/>
                    <a:pt x="713" y="340"/>
                  </a:cubicBezTo>
                  <a:cubicBezTo>
                    <a:pt x="724" y="362"/>
                    <a:pt x="734" y="383"/>
                    <a:pt x="741" y="405"/>
                  </a:cubicBezTo>
                  <a:cubicBezTo>
                    <a:pt x="750" y="427"/>
                    <a:pt x="757" y="450"/>
                    <a:pt x="762" y="470"/>
                  </a:cubicBezTo>
                  <a:lnTo>
                    <a:pt x="762" y="472"/>
                  </a:lnTo>
                  <a:cubicBezTo>
                    <a:pt x="762" y="472"/>
                    <a:pt x="762" y="473"/>
                    <a:pt x="763" y="473"/>
                  </a:cubicBezTo>
                  <a:cubicBezTo>
                    <a:pt x="767" y="490"/>
                    <a:pt x="781" y="501"/>
                    <a:pt x="798" y="501"/>
                  </a:cubicBezTo>
                  <a:cubicBezTo>
                    <a:pt x="801" y="501"/>
                    <a:pt x="805" y="501"/>
                    <a:pt x="808" y="500"/>
                  </a:cubicBezTo>
                  <a:cubicBezTo>
                    <a:pt x="829" y="494"/>
                    <a:pt x="840" y="473"/>
                    <a:pt x="835" y="454"/>
                  </a:cubicBezTo>
                  <a:cubicBezTo>
                    <a:pt x="827" y="427"/>
                    <a:pt x="819" y="403"/>
                    <a:pt x="808" y="378"/>
                  </a:cubicBezTo>
                  <a:cubicBezTo>
                    <a:pt x="800" y="355"/>
                    <a:pt x="788" y="332"/>
                    <a:pt x="776" y="310"/>
                  </a:cubicBezTo>
                  <a:cubicBezTo>
                    <a:pt x="751" y="264"/>
                    <a:pt x="722" y="221"/>
                    <a:pt x="687" y="183"/>
                  </a:cubicBezTo>
                  <a:cubicBezTo>
                    <a:pt x="652" y="143"/>
                    <a:pt x="613" y="110"/>
                    <a:pt x="569" y="82"/>
                  </a:cubicBezTo>
                  <a:cubicBezTo>
                    <a:pt x="525" y="54"/>
                    <a:pt x="475" y="34"/>
                    <a:pt x="426" y="19"/>
                  </a:cubicBezTo>
                  <a:lnTo>
                    <a:pt x="426" y="19"/>
                  </a:lnTo>
                  <a:lnTo>
                    <a:pt x="429" y="21"/>
                  </a:lnTo>
                  <a:cubicBezTo>
                    <a:pt x="408" y="13"/>
                    <a:pt x="391" y="9"/>
                    <a:pt x="370" y="6"/>
                  </a:cubicBezTo>
                  <a:cubicBezTo>
                    <a:pt x="351" y="2"/>
                    <a:pt x="331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314;p32">
              <a:extLst>
                <a:ext uri="{FF2B5EF4-FFF2-40B4-BE49-F238E27FC236}">
                  <a16:creationId xmlns:a16="http://schemas.microsoft.com/office/drawing/2014/main" id="{30505787-0D3A-4B5C-BCC9-A89399FAA9E4}"/>
                </a:ext>
              </a:extLst>
            </p:cNvPr>
            <p:cNvSpPr/>
            <p:nvPr/>
          </p:nvSpPr>
          <p:spPr>
            <a:xfrm>
              <a:off x="6329481" y="1984198"/>
              <a:ext cx="72802" cy="28512"/>
            </a:xfrm>
            <a:custGeom>
              <a:avLst/>
              <a:gdLst/>
              <a:ahLst/>
              <a:cxnLst/>
              <a:rect l="l" t="t" r="r" b="b"/>
              <a:pathLst>
                <a:path w="1172" h="459" extrusionOk="0">
                  <a:moveTo>
                    <a:pt x="1" y="1"/>
                  </a:moveTo>
                  <a:cubicBezTo>
                    <a:pt x="1" y="1"/>
                    <a:pt x="110" y="399"/>
                    <a:pt x="570" y="453"/>
                  </a:cubicBezTo>
                  <a:cubicBezTo>
                    <a:pt x="599" y="457"/>
                    <a:pt x="626" y="459"/>
                    <a:pt x="652" y="459"/>
                  </a:cubicBezTo>
                  <a:cubicBezTo>
                    <a:pt x="1048" y="459"/>
                    <a:pt x="1172" y="88"/>
                    <a:pt x="1172" y="8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315;p32">
              <a:extLst>
                <a:ext uri="{FF2B5EF4-FFF2-40B4-BE49-F238E27FC236}">
                  <a16:creationId xmlns:a16="http://schemas.microsoft.com/office/drawing/2014/main" id="{7E68D93E-F956-422F-81F2-D7C5EF11873D}"/>
                </a:ext>
              </a:extLst>
            </p:cNvPr>
            <p:cNvSpPr/>
            <p:nvPr/>
          </p:nvSpPr>
          <p:spPr>
            <a:xfrm>
              <a:off x="6377311" y="1869220"/>
              <a:ext cx="108084" cy="102804"/>
            </a:xfrm>
            <a:custGeom>
              <a:avLst/>
              <a:gdLst/>
              <a:ahLst/>
              <a:cxnLst/>
              <a:rect l="l" t="t" r="r" b="b"/>
              <a:pathLst>
                <a:path w="1740" h="1655" extrusionOk="0">
                  <a:moveTo>
                    <a:pt x="1107" y="0"/>
                  </a:moveTo>
                  <a:lnTo>
                    <a:pt x="0" y="1075"/>
                  </a:lnTo>
                  <a:cubicBezTo>
                    <a:pt x="0" y="1075"/>
                    <a:pt x="186" y="1640"/>
                    <a:pt x="628" y="1655"/>
                  </a:cubicBezTo>
                  <a:lnTo>
                    <a:pt x="1739" y="614"/>
                  </a:lnTo>
                  <a:cubicBezTo>
                    <a:pt x="1739" y="612"/>
                    <a:pt x="1582" y="45"/>
                    <a:pt x="1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16;p32">
              <a:extLst>
                <a:ext uri="{FF2B5EF4-FFF2-40B4-BE49-F238E27FC236}">
                  <a16:creationId xmlns:a16="http://schemas.microsoft.com/office/drawing/2014/main" id="{A10645A4-5DEB-46A9-87E2-F2CC729A94F1}"/>
                </a:ext>
              </a:extLst>
            </p:cNvPr>
            <p:cNvSpPr/>
            <p:nvPr/>
          </p:nvSpPr>
          <p:spPr>
            <a:xfrm>
              <a:off x="6260532" y="1848039"/>
              <a:ext cx="92679" cy="103239"/>
            </a:xfrm>
            <a:custGeom>
              <a:avLst/>
              <a:gdLst/>
              <a:ahLst/>
              <a:cxnLst/>
              <a:rect l="l" t="t" r="r" b="b"/>
              <a:pathLst>
                <a:path w="1492" h="1662" extrusionOk="0">
                  <a:moveTo>
                    <a:pt x="968" y="1"/>
                  </a:moveTo>
                  <a:lnTo>
                    <a:pt x="1" y="1096"/>
                  </a:lnTo>
                  <a:cubicBezTo>
                    <a:pt x="1" y="1096"/>
                    <a:pt x="145" y="1655"/>
                    <a:pt x="522" y="1661"/>
                  </a:cubicBezTo>
                  <a:lnTo>
                    <a:pt x="1492" y="597"/>
                  </a:lnTo>
                  <a:cubicBezTo>
                    <a:pt x="1492" y="597"/>
                    <a:pt x="1369" y="36"/>
                    <a:pt x="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7;p32">
              <a:extLst>
                <a:ext uri="{FF2B5EF4-FFF2-40B4-BE49-F238E27FC236}">
                  <a16:creationId xmlns:a16="http://schemas.microsoft.com/office/drawing/2014/main" id="{7D12787D-08FA-4C0C-BD8C-3FD9E440F0FE}"/>
                </a:ext>
              </a:extLst>
            </p:cNvPr>
            <p:cNvSpPr/>
            <p:nvPr/>
          </p:nvSpPr>
          <p:spPr>
            <a:xfrm>
              <a:off x="6371472" y="1862885"/>
              <a:ext cx="120197" cy="116595"/>
            </a:xfrm>
            <a:custGeom>
              <a:avLst/>
              <a:gdLst/>
              <a:ahLst/>
              <a:cxnLst/>
              <a:rect l="l" t="t" r="r" b="b"/>
              <a:pathLst>
                <a:path w="1935" h="1877" extrusionOk="0">
                  <a:moveTo>
                    <a:pt x="966" y="88"/>
                  </a:moveTo>
                  <a:cubicBezTo>
                    <a:pt x="1013" y="88"/>
                    <a:pt x="1061" y="91"/>
                    <a:pt x="1108" y="99"/>
                  </a:cubicBezTo>
                  <a:cubicBezTo>
                    <a:pt x="1332" y="137"/>
                    <a:pt x="1528" y="260"/>
                    <a:pt x="1660" y="444"/>
                  </a:cubicBezTo>
                  <a:cubicBezTo>
                    <a:pt x="1792" y="629"/>
                    <a:pt x="1844" y="856"/>
                    <a:pt x="1807" y="1079"/>
                  </a:cubicBezTo>
                  <a:cubicBezTo>
                    <a:pt x="1769" y="1304"/>
                    <a:pt x="1646" y="1500"/>
                    <a:pt x="1461" y="1631"/>
                  </a:cubicBezTo>
                  <a:cubicBezTo>
                    <a:pt x="1315" y="1735"/>
                    <a:pt x="1145" y="1789"/>
                    <a:pt x="971" y="1789"/>
                  </a:cubicBezTo>
                  <a:cubicBezTo>
                    <a:pt x="923" y="1789"/>
                    <a:pt x="875" y="1785"/>
                    <a:pt x="827" y="1777"/>
                  </a:cubicBezTo>
                  <a:cubicBezTo>
                    <a:pt x="602" y="1741"/>
                    <a:pt x="407" y="1618"/>
                    <a:pt x="274" y="1432"/>
                  </a:cubicBezTo>
                  <a:cubicBezTo>
                    <a:pt x="142" y="1247"/>
                    <a:pt x="90" y="1022"/>
                    <a:pt x="128" y="797"/>
                  </a:cubicBezTo>
                  <a:cubicBezTo>
                    <a:pt x="166" y="574"/>
                    <a:pt x="288" y="378"/>
                    <a:pt x="474" y="245"/>
                  </a:cubicBezTo>
                  <a:cubicBezTo>
                    <a:pt x="620" y="142"/>
                    <a:pt x="789" y="88"/>
                    <a:pt x="966" y="88"/>
                  </a:cubicBezTo>
                  <a:close/>
                  <a:moveTo>
                    <a:pt x="966" y="0"/>
                  </a:moveTo>
                  <a:cubicBezTo>
                    <a:pt x="773" y="0"/>
                    <a:pt x="584" y="60"/>
                    <a:pt x="423" y="175"/>
                  </a:cubicBezTo>
                  <a:cubicBezTo>
                    <a:pt x="218" y="320"/>
                    <a:pt x="84" y="536"/>
                    <a:pt x="42" y="784"/>
                  </a:cubicBezTo>
                  <a:cubicBezTo>
                    <a:pt x="1" y="1031"/>
                    <a:pt x="58" y="1279"/>
                    <a:pt x="204" y="1484"/>
                  </a:cubicBezTo>
                  <a:cubicBezTo>
                    <a:pt x="348" y="1687"/>
                    <a:pt x="564" y="1822"/>
                    <a:pt x="813" y="1863"/>
                  </a:cubicBezTo>
                  <a:cubicBezTo>
                    <a:pt x="865" y="1872"/>
                    <a:pt x="916" y="1876"/>
                    <a:pt x="969" y="1876"/>
                  </a:cubicBezTo>
                  <a:cubicBezTo>
                    <a:pt x="1163" y="1876"/>
                    <a:pt x="1351" y="1817"/>
                    <a:pt x="1512" y="1703"/>
                  </a:cubicBezTo>
                  <a:cubicBezTo>
                    <a:pt x="1716" y="1557"/>
                    <a:pt x="1851" y="1340"/>
                    <a:pt x="1892" y="1094"/>
                  </a:cubicBezTo>
                  <a:cubicBezTo>
                    <a:pt x="1934" y="847"/>
                    <a:pt x="1876" y="599"/>
                    <a:pt x="1731" y="394"/>
                  </a:cubicBezTo>
                  <a:cubicBezTo>
                    <a:pt x="1585" y="190"/>
                    <a:pt x="1369" y="56"/>
                    <a:pt x="1122" y="13"/>
                  </a:cubicBezTo>
                  <a:cubicBezTo>
                    <a:pt x="1070" y="5"/>
                    <a:pt x="1018" y="0"/>
                    <a:pt x="966" y="0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18;p32">
              <a:extLst>
                <a:ext uri="{FF2B5EF4-FFF2-40B4-BE49-F238E27FC236}">
                  <a16:creationId xmlns:a16="http://schemas.microsoft.com/office/drawing/2014/main" id="{FA06B90F-12B3-4D53-BF76-07BAD97803A8}"/>
                </a:ext>
              </a:extLst>
            </p:cNvPr>
            <p:cNvSpPr/>
            <p:nvPr/>
          </p:nvSpPr>
          <p:spPr>
            <a:xfrm>
              <a:off x="6252581" y="1842013"/>
              <a:ext cx="108706" cy="116222"/>
            </a:xfrm>
            <a:custGeom>
              <a:avLst/>
              <a:gdLst/>
              <a:ahLst/>
              <a:cxnLst/>
              <a:rect l="l" t="t" r="r" b="b"/>
              <a:pathLst>
                <a:path w="1750" h="1871" extrusionOk="0">
                  <a:moveTo>
                    <a:pt x="913" y="88"/>
                  </a:moveTo>
                  <a:cubicBezTo>
                    <a:pt x="947" y="88"/>
                    <a:pt x="980" y="91"/>
                    <a:pt x="1014" y="97"/>
                  </a:cubicBezTo>
                  <a:cubicBezTo>
                    <a:pt x="1402" y="162"/>
                    <a:pt x="1656" y="593"/>
                    <a:pt x="1580" y="1056"/>
                  </a:cubicBezTo>
                  <a:cubicBezTo>
                    <a:pt x="1539" y="1304"/>
                    <a:pt x="1409" y="1523"/>
                    <a:pt x="1223" y="1656"/>
                  </a:cubicBezTo>
                  <a:cubicBezTo>
                    <a:pt x="1105" y="1740"/>
                    <a:pt x="971" y="1784"/>
                    <a:pt x="837" y="1784"/>
                  </a:cubicBezTo>
                  <a:cubicBezTo>
                    <a:pt x="804" y="1784"/>
                    <a:pt x="771" y="1781"/>
                    <a:pt x="738" y="1776"/>
                  </a:cubicBezTo>
                  <a:cubicBezTo>
                    <a:pt x="348" y="1709"/>
                    <a:pt x="94" y="1278"/>
                    <a:pt x="171" y="815"/>
                  </a:cubicBezTo>
                  <a:cubicBezTo>
                    <a:pt x="212" y="567"/>
                    <a:pt x="342" y="349"/>
                    <a:pt x="529" y="216"/>
                  </a:cubicBezTo>
                  <a:cubicBezTo>
                    <a:pt x="646" y="132"/>
                    <a:pt x="780" y="88"/>
                    <a:pt x="913" y="88"/>
                  </a:cubicBezTo>
                  <a:close/>
                  <a:moveTo>
                    <a:pt x="913" y="1"/>
                  </a:moveTo>
                  <a:cubicBezTo>
                    <a:pt x="762" y="1"/>
                    <a:pt x="611" y="50"/>
                    <a:pt x="478" y="145"/>
                  </a:cubicBezTo>
                  <a:cubicBezTo>
                    <a:pt x="272" y="291"/>
                    <a:pt x="129" y="530"/>
                    <a:pt x="85" y="802"/>
                  </a:cubicBezTo>
                  <a:cubicBezTo>
                    <a:pt x="0" y="1311"/>
                    <a:pt x="287" y="1787"/>
                    <a:pt x="723" y="1862"/>
                  </a:cubicBezTo>
                  <a:cubicBezTo>
                    <a:pt x="761" y="1868"/>
                    <a:pt x="799" y="1871"/>
                    <a:pt x="839" y="1871"/>
                  </a:cubicBezTo>
                  <a:cubicBezTo>
                    <a:pt x="990" y="1871"/>
                    <a:pt x="1141" y="1821"/>
                    <a:pt x="1274" y="1728"/>
                  </a:cubicBezTo>
                  <a:cubicBezTo>
                    <a:pt x="1478" y="1582"/>
                    <a:pt x="1621" y="1342"/>
                    <a:pt x="1666" y="1071"/>
                  </a:cubicBezTo>
                  <a:cubicBezTo>
                    <a:pt x="1750" y="561"/>
                    <a:pt x="1463" y="85"/>
                    <a:pt x="1028" y="10"/>
                  </a:cubicBezTo>
                  <a:cubicBezTo>
                    <a:pt x="990" y="4"/>
                    <a:pt x="952" y="1"/>
                    <a:pt x="913" y="1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19;p32">
              <a:extLst>
                <a:ext uri="{FF2B5EF4-FFF2-40B4-BE49-F238E27FC236}">
                  <a16:creationId xmlns:a16="http://schemas.microsoft.com/office/drawing/2014/main" id="{BE12C8DA-9869-4316-AAAD-AEC010CDFCCE}"/>
                </a:ext>
              </a:extLst>
            </p:cNvPr>
            <p:cNvSpPr/>
            <p:nvPr/>
          </p:nvSpPr>
          <p:spPr>
            <a:xfrm>
              <a:off x="6352527" y="1904006"/>
              <a:ext cx="25903" cy="10187"/>
            </a:xfrm>
            <a:custGeom>
              <a:avLst/>
              <a:gdLst/>
              <a:ahLst/>
              <a:cxnLst/>
              <a:rect l="l" t="t" r="r" b="b"/>
              <a:pathLst>
                <a:path w="417" h="164" extrusionOk="0">
                  <a:moveTo>
                    <a:pt x="139" y="1"/>
                  </a:moveTo>
                  <a:cubicBezTo>
                    <a:pt x="95" y="1"/>
                    <a:pt x="49" y="7"/>
                    <a:pt x="1" y="24"/>
                  </a:cubicBezTo>
                  <a:lnTo>
                    <a:pt x="28" y="106"/>
                  </a:lnTo>
                  <a:cubicBezTo>
                    <a:pt x="67" y="93"/>
                    <a:pt x="104" y="87"/>
                    <a:pt x="139" y="87"/>
                  </a:cubicBezTo>
                  <a:cubicBezTo>
                    <a:pt x="265" y="87"/>
                    <a:pt x="358" y="158"/>
                    <a:pt x="363" y="163"/>
                  </a:cubicBezTo>
                  <a:lnTo>
                    <a:pt x="417" y="94"/>
                  </a:lnTo>
                  <a:cubicBezTo>
                    <a:pt x="411" y="90"/>
                    <a:pt x="296" y="1"/>
                    <a:pt x="139" y="1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20;p32">
              <a:extLst>
                <a:ext uri="{FF2B5EF4-FFF2-40B4-BE49-F238E27FC236}">
                  <a16:creationId xmlns:a16="http://schemas.microsoft.com/office/drawing/2014/main" id="{408C73B5-ABE5-4B33-88A1-989EF1984B3A}"/>
                </a:ext>
              </a:extLst>
            </p:cNvPr>
            <p:cNvSpPr/>
            <p:nvPr/>
          </p:nvSpPr>
          <p:spPr>
            <a:xfrm>
              <a:off x="6483406" y="1932517"/>
              <a:ext cx="39693" cy="33419"/>
            </a:xfrm>
            <a:custGeom>
              <a:avLst/>
              <a:gdLst/>
              <a:ahLst/>
              <a:cxnLst/>
              <a:rect l="l" t="t" r="r" b="b"/>
              <a:pathLst>
                <a:path w="639" h="538" extrusionOk="0">
                  <a:moveTo>
                    <a:pt x="55" y="0"/>
                  </a:moveTo>
                  <a:lnTo>
                    <a:pt x="1" y="68"/>
                  </a:lnTo>
                  <a:lnTo>
                    <a:pt x="583" y="538"/>
                  </a:lnTo>
                  <a:lnTo>
                    <a:pt x="639" y="47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21;p32">
              <a:extLst>
                <a:ext uri="{FF2B5EF4-FFF2-40B4-BE49-F238E27FC236}">
                  <a16:creationId xmlns:a16="http://schemas.microsoft.com/office/drawing/2014/main" id="{D1A53C67-F01C-4049-B0A0-9EEA7FC713A1}"/>
                </a:ext>
              </a:extLst>
            </p:cNvPr>
            <p:cNvSpPr/>
            <p:nvPr/>
          </p:nvSpPr>
          <p:spPr>
            <a:xfrm>
              <a:off x="6490052" y="1771387"/>
              <a:ext cx="98456" cy="198590"/>
            </a:xfrm>
            <a:custGeom>
              <a:avLst/>
              <a:gdLst/>
              <a:ahLst/>
              <a:cxnLst/>
              <a:rect l="l" t="t" r="r" b="b"/>
              <a:pathLst>
                <a:path w="1585" h="3197" extrusionOk="0">
                  <a:moveTo>
                    <a:pt x="741" y="0"/>
                  </a:moveTo>
                  <a:cubicBezTo>
                    <a:pt x="726" y="0"/>
                    <a:pt x="717" y="1"/>
                    <a:pt x="717" y="1"/>
                  </a:cubicBezTo>
                  <a:cubicBezTo>
                    <a:pt x="0" y="1653"/>
                    <a:pt x="488" y="3025"/>
                    <a:pt x="485" y="3196"/>
                  </a:cubicBezTo>
                  <a:cubicBezTo>
                    <a:pt x="485" y="3196"/>
                    <a:pt x="1585" y="3043"/>
                    <a:pt x="1455" y="1121"/>
                  </a:cubicBezTo>
                  <a:cubicBezTo>
                    <a:pt x="1382" y="61"/>
                    <a:pt x="860" y="0"/>
                    <a:pt x="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22;p32">
              <a:extLst>
                <a:ext uri="{FF2B5EF4-FFF2-40B4-BE49-F238E27FC236}">
                  <a16:creationId xmlns:a16="http://schemas.microsoft.com/office/drawing/2014/main" id="{51D5CBB3-DAE0-49A8-8DF8-2BE354F237C4}"/>
                </a:ext>
              </a:extLst>
            </p:cNvPr>
            <p:cNvSpPr/>
            <p:nvPr/>
          </p:nvSpPr>
          <p:spPr>
            <a:xfrm>
              <a:off x="6494959" y="1939661"/>
              <a:ext cx="119390" cy="87834"/>
            </a:xfrm>
            <a:custGeom>
              <a:avLst/>
              <a:gdLst/>
              <a:ahLst/>
              <a:cxnLst/>
              <a:rect l="l" t="t" r="r" b="b"/>
              <a:pathLst>
                <a:path w="1922" h="1414" extrusionOk="0">
                  <a:moveTo>
                    <a:pt x="1062" y="0"/>
                  </a:moveTo>
                  <a:cubicBezTo>
                    <a:pt x="838" y="0"/>
                    <a:pt x="628" y="174"/>
                    <a:pt x="459" y="364"/>
                  </a:cubicBezTo>
                  <a:cubicBezTo>
                    <a:pt x="279" y="567"/>
                    <a:pt x="146" y="800"/>
                    <a:pt x="57" y="1048"/>
                  </a:cubicBezTo>
                  <a:cubicBezTo>
                    <a:pt x="0" y="1204"/>
                    <a:pt x="146" y="1385"/>
                    <a:pt x="349" y="1408"/>
                  </a:cubicBezTo>
                  <a:cubicBezTo>
                    <a:pt x="379" y="1412"/>
                    <a:pt x="410" y="1414"/>
                    <a:pt x="441" y="1414"/>
                  </a:cubicBezTo>
                  <a:cubicBezTo>
                    <a:pt x="1114" y="1414"/>
                    <a:pt x="1921" y="573"/>
                    <a:pt x="1373" y="122"/>
                  </a:cubicBezTo>
                  <a:cubicBezTo>
                    <a:pt x="1268" y="36"/>
                    <a:pt x="1163" y="0"/>
                    <a:pt x="1062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23;p32">
              <a:extLst>
                <a:ext uri="{FF2B5EF4-FFF2-40B4-BE49-F238E27FC236}">
                  <a16:creationId xmlns:a16="http://schemas.microsoft.com/office/drawing/2014/main" id="{5F4963AB-173D-4667-B2D4-C5913DC3DE1E}"/>
                </a:ext>
              </a:extLst>
            </p:cNvPr>
            <p:cNvSpPr/>
            <p:nvPr/>
          </p:nvSpPr>
          <p:spPr>
            <a:xfrm>
              <a:off x="6513781" y="1971588"/>
              <a:ext cx="53607" cy="24474"/>
            </a:xfrm>
            <a:custGeom>
              <a:avLst/>
              <a:gdLst/>
              <a:ahLst/>
              <a:cxnLst/>
              <a:rect l="l" t="t" r="r" b="b"/>
              <a:pathLst>
                <a:path w="863" h="394" extrusionOk="0">
                  <a:moveTo>
                    <a:pt x="589" y="0"/>
                  </a:moveTo>
                  <a:cubicBezTo>
                    <a:pt x="244" y="0"/>
                    <a:pt x="12" y="348"/>
                    <a:pt x="10" y="353"/>
                  </a:cubicBezTo>
                  <a:cubicBezTo>
                    <a:pt x="1" y="364"/>
                    <a:pt x="5" y="382"/>
                    <a:pt x="17" y="389"/>
                  </a:cubicBezTo>
                  <a:cubicBezTo>
                    <a:pt x="23" y="392"/>
                    <a:pt x="27" y="394"/>
                    <a:pt x="33" y="394"/>
                  </a:cubicBezTo>
                  <a:cubicBezTo>
                    <a:pt x="42" y="394"/>
                    <a:pt x="50" y="389"/>
                    <a:pt x="55" y="382"/>
                  </a:cubicBezTo>
                  <a:cubicBezTo>
                    <a:pt x="58" y="378"/>
                    <a:pt x="273" y="56"/>
                    <a:pt x="590" y="56"/>
                  </a:cubicBezTo>
                  <a:cubicBezTo>
                    <a:pt x="662" y="56"/>
                    <a:pt x="738" y="72"/>
                    <a:pt x="819" y="112"/>
                  </a:cubicBezTo>
                  <a:cubicBezTo>
                    <a:pt x="822" y="114"/>
                    <a:pt x="827" y="115"/>
                    <a:pt x="831" y="115"/>
                  </a:cubicBezTo>
                  <a:cubicBezTo>
                    <a:pt x="841" y="115"/>
                    <a:pt x="851" y="109"/>
                    <a:pt x="855" y="100"/>
                  </a:cubicBezTo>
                  <a:cubicBezTo>
                    <a:pt x="862" y="87"/>
                    <a:pt x="856" y="71"/>
                    <a:pt x="843" y="64"/>
                  </a:cubicBezTo>
                  <a:cubicBezTo>
                    <a:pt x="754" y="19"/>
                    <a:pt x="669" y="0"/>
                    <a:pt x="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24;p32">
              <a:extLst>
                <a:ext uri="{FF2B5EF4-FFF2-40B4-BE49-F238E27FC236}">
                  <a16:creationId xmlns:a16="http://schemas.microsoft.com/office/drawing/2014/main" id="{39AA7F55-4972-440E-B2D9-B11CAD0AE2FF}"/>
                </a:ext>
              </a:extLst>
            </p:cNvPr>
            <p:cNvSpPr/>
            <p:nvPr/>
          </p:nvSpPr>
          <p:spPr>
            <a:xfrm>
              <a:off x="6289789" y="1721570"/>
              <a:ext cx="256980" cy="90878"/>
            </a:xfrm>
            <a:custGeom>
              <a:avLst/>
              <a:gdLst/>
              <a:ahLst/>
              <a:cxnLst/>
              <a:rect l="l" t="t" r="r" b="b"/>
              <a:pathLst>
                <a:path w="4137" h="1463" extrusionOk="0">
                  <a:moveTo>
                    <a:pt x="2470" y="0"/>
                  </a:moveTo>
                  <a:cubicBezTo>
                    <a:pt x="2422" y="0"/>
                    <a:pt x="2373" y="1"/>
                    <a:pt x="2322" y="3"/>
                  </a:cubicBezTo>
                  <a:cubicBezTo>
                    <a:pt x="647" y="67"/>
                    <a:pt x="0" y="1297"/>
                    <a:pt x="0" y="1297"/>
                  </a:cubicBezTo>
                  <a:cubicBezTo>
                    <a:pt x="743" y="1416"/>
                    <a:pt x="1363" y="1462"/>
                    <a:pt x="1877" y="1462"/>
                  </a:cubicBezTo>
                  <a:cubicBezTo>
                    <a:pt x="3602" y="1462"/>
                    <a:pt x="4137" y="943"/>
                    <a:pt x="4137" y="943"/>
                  </a:cubicBezTo>
                  <a:cubicBezTo>
                    <a:pt x="4137" y="943"/>
                    <a:pt x="4005" y="0"/>
                    <a:pt x="2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25;p32">
              <a:extLst>
                <a:ext uri="{FF2B5EF4-FFF2-40B4-BE49-F238E27FC236}">
                  <a16:creationId xmlns:a16="http://schemas.microsoft.com/office/drawing/2014/main" id="{7435ABD9-D74E-46AB-A0FC-F3053D2D7F9F}"/>
                </a:ext>
              </a:extLst>
            </p:cNvPr>
            <p:cNvSpPr/>
            <p:nvPr/>
          </p:nvSpPr>
          <p:spPr>
            <a:xfrm>
              <a:off x="5913178" y="2189307"/>
              <a:ext cx="515327" cy="473894"/>
            </a:xfrm>
            <a:custGeom>
              <a:avLst/>
              <a:gdLst/>
              <a:ahLst/>
              <a:cxnLst/>
              <a:rect l="l" t="t" r="r" b="b"/>
              <a:pathLst>
                <a:path w="8296" h="7629" extrusionOk="0">
                  <a:moveTo>
                    <a:pt x="5177" y="0"/>
                  </a:moveTo>
                  <a:lnTo>
                    <a:pt x="0" y="5616"/>
                  </a:lnTo>
                  <a:lnTo>
                    <a:pt x="1542" y="7629"/>
                  </a:lnTo>
                  <a:cubicBezTo>
                    <a:pt x="7465" y="3286"/>
                    <a:pt x="8296" y="466"/>
                    <a:pt x="8296" y="466"/>
                  </a:cubicBezTo>
                  <a:lnTo>
                    <a:pt x="51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326;p32">
              <a:extLst>
                <a:ext uri="{FF2B5EF4-FFF2-40B4-BE49-F238E27FC236}">
                  <a16:creationId xmlns:a16="http://schemas.microsoft.com/office/drawing/2014/main" id="{C8F76E36-B681-453B-9203-3591BD1CCD56}"/>
                </a:ext>
              </a:extLst>
            </p:cNvPr>
            <p:cNvSpPr/>
            <p:nvPr/>
          </p:nvSpPr>
          <p:spPr>
            <a:xfrm>
              <a:off x="5718630" y="2245522"/>
              <a:ext cx="168276" cy="194925"/>
            </a:xfrm>
            <a:custGeom>
              <a:avLst/>
              <a:gdLst/>
              <a:ahLst/>
              <a:cxnLst/>
              <a:rect l="l" t="t" r="r" b="b"/>
              <a:pathLst>
                <a:path w="2709" h="3138" extrusionOk="0">
                  <a:moveTo>
                    <a:pt x="1091" y="1"/>
                  </a:moveTo>
                  <a:lnTo>
                    <a:pt x="0" y="563"/>
                  </a:lnTo>
                  <a:lnTo>
                    <a:pt x="1434" y="3137"/>
                  </a:lnTo>
                  <a:cubicBezTo>
                    <a:pt x="1821" y="2885"/>
                    <a:pt x="2326" y="2604"/>
                    <a:pt x="2709" y="2349"/>
                  </a:cubicBezTo>
                  <a:lnTo>
                    <a:pt x="1091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327;p32">
              <a:extLst>
                <a:ext uri="{FF2B5EF4-FFF2-40B4-BE49-F238E27FC236}">
                  <a16:creationId xmlns:a16="http://schemas.microsoft.com/office/drawing/2014/main" id="{73B5C009-52BE-472B-B71E-534C6897275B}"/>
                </a:ext>
              </a:extLst>
            </p:cNvPr>
            <p:cNvSpPr/>
            <p:nvPr/>
          </p:nvSpPr>
          <p:spPr>
            <a:xfrm>
              <a:off x="5612100" y="2049172"/>
              <a:ext cx="196726" cy="261018"/>
            </a:xfrm>
            <a:custGeom>
              <a:avLst/>
              <a:gdLst/>
              <a:ahLst/>
              <a:cxnLst/>
              <a:rect l="l" t="t" r="r" b="b"/>
              <a:pathLst>
                <a:path w="3167" h="4202" extrusionOk="0">
                  <a:moveTo>
                    <a:pt x="1292" y="0"/>
                  </a:moveTo>
                  <a:cubicBezTo>
                    <a:pt x="1256" y="0"/>
                    <a:pt x="1220" y="11"/>
                    <a:pt x="1188" y="32"/>
                  </a:cubicBezTo>
                  <a:lnTo>
                    <a:pt x="1127" y="75"/>
                  </a:lnTo>
                  <a:cubicBezTo>
                    <a:pt x="1054" y="124"/>
                    <a:pt x="1026" y="219"/>
                    <a:pt x="1061" y="301"/>
                  </a:cubicBezTo>
                  <a:lnTo>
                    <a:pt x="1750" y="1674"/>
                  </a:lnTo>
                  <a:lnTo>
                    <a:pt x="740" y="206"/>
                  </a:lnTo>
                  <a:cubicBezTo>
                    <a:pt x="705" y="148"/>
                    <a:pt x="643" y="116"/>
                    <a:pt x="580" y="116"/>
                  </a:cubicBezTo>
                  <a:cubicBezTo>
                    <a:pt x="540" y="116"/>
                    <a:pt x="500" y="129"/>
                    <a:pt x="467" y="155"/>
                  </a:cubicBezTo>
                  <a:lnTo>
                    <a:pt x="424" y="189"/>
                  </a:lnTo>
                  <a:cubicBezTo>
                    <a:pt x="350" y="247"/>
                    <a:pt x="331" y="351"/>
                    <a:pt x="379" y="431"/>
                  </a:cubicBezTo>
                  <a:lnTo>
                    <a:pt x="1198" y="1779"/>
                  </a:lnTo>
                  <a:lnTo>
                    <a:pt x="351" y="893"/>
                  </a:lnTo>
                  <a:cubicBezTo>
                    <a:pt x="314" y="851"/>
                    <a:pt x="264" y="831"/>
                    <a:pt x="214" y="831"/>
                  </a:cubicBezTo>
                  <a:cubicBezTo>
                    <a:pt x="157" y="831"/>
                    <a:pt x="99" y="857"/>
                    <a:pt x="62" y="909"/>
                  </a:cubicBezTo>
                  <a:lnTo>
                    <a:pt x="49" y="928"/>
                  </a:lnTo>
                  <a:cubicBezTo>
                    <a:pt x="1" y="993"/>
                    <a:pt x="2" y="1082"/>
                    <a:pt x="52" y="1147"/>
                  </a:cubicBezTo>
                  <a:lnTo>
                    <a:pt x="865" y="2131"/>
                  </a:lnTo>
                  <a:lnTo>
                    <a:pt x="331" y="1722"/>
                  </a:lnTo>
                  <a:cubicBezTo>
                    <a:pt x="293" y="1684"/>
                    <a:pt x="245" y="1666"/>
                    <a:pt x="198" y="1666"/>
                  </a:cubicBezTo>
                  <a:cubicBezTo>
                    <a:pt x="124" y="1666"/>
                    <a:pt x="51" y="1710"/>
                    <a:pt x="23" y="1789"/>
                  </a:cubicBezTo>
                  <a:cubicBezTo>
                    <a:pt x="1" y="1849"/>
                    <a:pt x="12" y="1918"/>
                    <a:pt x="53" y="1969"/>
                  </a:cubicBezTo>
                  <a:lnTo>
                    <a:pt x="2027" y="4201"/>
                  </a:lnTo>
                  <a:lnTo>
                    <a:pt x="2568" y="3711"/>
                  </a:lnTo>
                  <a:cubicBezTo>
                    <a:pt x="2768" y="3528"/>
                    <a:pt x="2912" y="3293"/>
                    <a:pt x="2985" y="3032"/>
                  </a:cubicBezTo>
                  <a:lnTo>
                    <a:pt x="3057" y="2778"/>
                  </a:lnTo>
                  <a:cubicBezTo>
                    <a:pt x="3152" y="2437"/>
                    <a:pt x="3166" y="2078"/>
                    <a:pt x="3098" y="1731"/>
                  </a:cubicBezTo>
                  <a:lnTo>
                    <a:pt x="2977" y="1119"/>
                  </a:lnTo>
                  <a:cubicBezTo>
                    <a:pt x="2953" y="1002"/>
                    <a:pt x="2852" y="925"/>
                    <a:pt x="2742" y="925"/>
                  </a:cubicBezTo>
                  <a:cubicBezTo>
                    <a:pt x="2714" y="925"/>
                    <a:pt x="2685" y="930"/>
                    <a:pt x="2657" y="941"/>
                  </a:cubicBezTo>
                  <a:cubicBezTo>
                    <a:pt x="2540" y="986"/>
                    <a:pt x="2461" y="1097"/>
                    <a:pt x="2458" y="1223"/>
                  </a:cubicBezTo>
                  <a:lnTo>
                    <a:pt x="2445" y="1884"/>
                  </a:lnTo>
                  <a:lnTo>
                    <a:pt x="1458" y="101"/>
                  </a:lnTo>
                  <a:cubicBezTo>
                    <a:pt x="1425" y="36"/>
                    <a:pt x="1359" y="0"/>
                    <a:pt x="1292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328;p32">
              <a:extLst>
                <a:ext uri="{FF2B5EF4-FFF2-40B4-BE49-F238E27FC236}">
                  <a16:creationId xmlns:a16="http://schemas.microsoft.com/office/drawing/2014/main" id="{CDB80BD3-9D28-485D-A726-6E86F7F4004D}"/>
                </a:ext>
              </a:extLst>
            </p:cNvPr>
            <p:cNvSpPr/>
            <p:nvPr/>
          </p:nvSpPr>
          <p:spPr>
            <a:xfrm>
              <a:off x="5737202" y="2163963"/>
              <a:ext cx="29195" cy="64602"/>
            </a:xfrm>
            <a:custGeom>
              <a:avLst/>
              <a:gdLst/>
              <a:ahLst/>
              <a:cxnLst/>
              <a:rect l="l" t="t" r="r" b="b"/>
              <a:pathLst>
                <a:path w="470" h="1040" extrusionOk="0">
                  <a:moveTo>
                    <a:pt x="431" y="0"/>
                  </a:moveTo>
                  <a:cubicBezTo>
                    <a:pt x="424" y="0"/>
                    <a:pt x="416" y="3"/>
                    <a:pt x="409" y="8"/>
                  </a:cubicBezTo>
                  <a:cubicBezTo>
                    <a:pt x="393" y="23"/>
                    <a:pt x="0" y="354"/>
                    <a:pt x="30" y="1006"/>
                  </a:cubicBezTo>
                  <a:cubicBezTo>
                    <a:pt x="31" y="1025"/>
                    <a:pt x="46" y="1039"/>
                    <a:pt x="65" y="1039"/>
                  </a:cubicBezTo>
                  <a:lnTo>
                    <a:pt x="66" y="1039"/>
                  </a:lnTo>
                  <a:cubicBezTo>
                    <a:pt x="85" y="1038"/>
                    <a:pt x="100" y="1022"/>
                    <a:pt x="98" y="1003"/>
                  </a:cubicBezTo>
                  <a:cubicBezTo>
                    <a:pt x="70" y="388"/>
                    <a:pt x="449" y="65"/>
                    <a:pt x="453" y="62"/>
                  </a:cubicBezTo>
                  <a:cubicBezTo>
                    <a:pt x="468" y="49"/>
                    <a:pt x="469" y="27"/>
                    <a:pt x="457" y="13"/>
                  </a:cubicBezTo>
                  <a:cubicBezTo>
                    <a:pt x="451" y="5"/>
                    <a:pt x="441" y="0"/>
                    <a:pt x="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329;p32">
              <a:extLst>
                <a:ext uri="{FF2B5EF4-FFF2-40B4-BE49-F238E27FC236}">
                  <a16:creationId xmlns:a16="http://schemas.microsoft.com/office/drawing/2014/main" id="{8FCC10C6-FA97-4B02-BD60-5398519970F9}"/>
                </a:ext>
              </a:extLst>
            </p:cNvPr>
            <p:cNvSpPr/>
            <p:nvPr/>
          </p:nvSpPr>
          <p:spPr>
            <a:xfrm>
              <a:off x="5735401" y="2273226"/>
              <a:ext cx="327297" cy="406373"/>
            </a:xfrm>
            <a:custGeom>
              <a:avLst/>
              <a:gdLst/>
              <a:ahLst/>
              <a:cxnLst/>
              <a:rect l="l" t="t" r="r" b="b"/>
              <a:pathLst>
                <a:path w="5269" h="6542" extrusionOk="0">
                  <a:moveTo>
                    <a:pt x="1418" y="0"/>
                  </a:moveTo>
                  <a:lnTo>
                    <a:pt x="0" y="1187"/>
                  </a:lnTo>
                  <a:lnTo>
                    <a:pt x="2447" y="5661"/>
                  </a:lnTo>
                  <a:cubicBezTo>
                    <a:pt x="2759" y="6201"/>
                    <a:pt x="3185" y="6542"/>
                    <a:pt x="3668" y="6542"/>
                  </a:cubicBezTo>
                  <a:cubicBezTo>
                    <a:pt x="3829" y="6542"/>
                    <a:pt x="3996" y="6504"/>
                    <a:pt x="4168" y="6424"/>
                  </a:cubicBezTo>
                  <a:cubicBezTo>
                    <a:pt x="4784" y="6132"/>
                    <a:pt x="5269" y="5289"/>
                    <a:pt x="4982" y="4668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330;p32">
              <a:extLst>
                <a:ext uri="{FF2B5EF4-FFF2-40B4-BE49-F238E27FC236}">
                  <a16:creationId xmlns:a16="http://schemas.microsoft.com/office/drawing/2014/main" id="{C11804C1-D915-40EB-94FD-773629BA3446}"/>
                </a:ext>
              </a:extLst>
            </p:cNvPr>
            <p:cNvSpPr/>
            <p:nvPr/>
          </p:nvSpPr>
          <p:spPr>
            <a:xfrm>
              <a:off x="5972872" y="2469576"/>
              <a:ext cx="51433" cy="58639"/>
            </a:xfrm>
            <a:custGeom>
              <a:avLst/>
              <a:gdLst/>
              <a:ahLst/>
              <a:cxnLst/>
              <a:rect l="l" t="t" r="r" b="b"/>
              <a:pathLst>
                <a:path w="828" h="944" extrusionOk="0">
                  <a:moveTo>
                    <a:pt x="30" y="1"/>
                  </a:moveTo>
                  <a:cubicBezTo>
                    <a:pt x="23" y="1"/>
                    <a:pt x="17" y="3"/>
                    <a:pt x="12" y="8"/>
                  </a:cubicBezTo>
                  <a:cubicBezTo>
                    <a:pt x="0" y="18"/>
                    <a:pt x="0" y="35"/>
                    <a:pt x="9" y="47"/>
                  </a:cubicBezTo>
                  <a:lnTo>
                    <a:pt x="777" y="934"/>
                  </a:lnTo>
                  <a:cubicBezTo>
                    <a:pt x="781" y="941"/>
                    <a:pt x="790" y="944"/>
                    <a:pt x="797" y="944"/>
                  </a:cubicBezTo>
                  <a:cubicBezTo>
                    <a:pt x="805" y="944"/>
                    <a:pt x="810" y="942"/>
                    <a:pt x="815" y="936"/>
                  </a:cubicBezTo>
                  <a:cubicBezTo>
                    <a:pt x="827" y="928"/>
                    <a:pt x="828" y="910"/>
                    <a:pt x="818" y="898"/>
                  </a:cubicBezTo>
                  <a:lnTo>
                    <a:pt x="51" y="11"/>
                  </a:ln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331;p32">
              <a:extLst>
                <a:ext uri="{FF2B5EF4-FFF2-40B4-BE49-F238E27FC236}">
                  <a16:creationId xmlns:a16="http://schemas.microsoft.com/office/drawing/2014/main" id="{8B10F43B-BC48-4BBD-AF00-F1B5D7864FB2}"/>
                </a:ext>
              </a:extLst>
            </p:cNvPr>
            <p:cNvSpPr/>
            <p:nvPr/>
          </p:nvSpPr>
          <p:spPr>
            <a:xfrm>
              <a:off x="6073624" y="2238006"/>
              <a:ext cx="315246" cy="626766"/>
            </a:xfrm>
            <a:custGeom>
              <a:avLst/>
              <a:gdLst/>
              <a:ahLst/>
              <a:cxnLst/>
              <a:rect l="l" t="t" r="r" b="b"/>
              <a:pathLst>
                <a:path w="5075" h="10090" extrusionOk="0">
                  <a:moveTo>
                    <a:pt x="2648" y="0"/>
                  </a:moveTo>
                  <a:cubicBezTo>
                    <a:pt x="0" y="2400"/>
                    <a:pt x="1583" y="9524"/>
                    <a:pt x="1582" y="9524"/>
                  </a:cubicBezTo>
                  <a:lnTo>
                    <a:pt x="4924" y="10089"/>
                  </a:lnTo>
                  <a:lnTo>
                    <a:pt x="5075" y="170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332;p32">
              <a:extLst>
                <a:ext uri="{FF2B5EF4-FFF2-40B4-BE49-F238E27FC236}">
                  <a16:creationId xmlns:a16="http://schemas.microsoft.com/office/drawing/2014/main" id="{52BA95FD-2017-4F0D-85E9-40D82E64C84F}"/>
                </a:ext>
              </a:extLst>
            </p:cNvPr>
            <p:cNvSpPr/>
            <p:nvPr/>
          </p:nvSpPr>
          <p:spPr>
            <a:xfrm>
              <a:off x="6155618" y="2781835"/>
              <a:ext cx="205236" cy="85971"/>
            </a:xfrm>
            <a:custGeom>
              <a:avLst/>
              <a:gdLst/>
              <a:ahLst/>
              <a:cxnLst/>
              <a:rect l="l" t="t" r="r" b="b"/>
              <a:pathLst>
                <a:path w="3304" h="1384" extrusionOk="0">
                  <a:moveTo>
                    <a:pt x="0" y="1"/>
                  </a:moveTo>
                  <a:lnTo>
                    <a:pt x="0" y="743"/>
                  </a:lnTo>
                  <a:lnTo>
                    <a:pt x="3303" y="1384"/>
                  </a:lnTo>
                  <a:lnTo>
                    <a:pt x="3303" y="1384"/>
                  </a:lnTo>
                  <a:lnTo>
                    <a:pt x="3229" y="55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333;p32">
              <a:extLst>
                <a:ext uri="{FF2B5EF4-FFF2-40B4-BE49-F238E27FC236}">
                  <a16:creationId xmlns:a16="http://schemas.microsoft.com/office/drawing/2014/main" id="{1EA8E993-3E66-4438-A65C-37C6424D2DC1}"/>
                </a:ext>
              </a:extLst>
            </p:cNvPr>
            <p:cNvSpPr/>
            <p:nvPr/>
          </p:nvSpPr>
          <p:spPr>
            <a:xfrm>
              <a:off x="6222331" y="2172597"/>
              <a:ext cx="283629" cy="181880"/>
            </a:xfrm>
            <a:custGeom>
              <a:avLst/>
              <a:gdLst/>
              <a:ahLst/>
              <a:cxnLst/>
              <a:rect l="l" t="t" r="r" b="b"/>
              <a:pathLst>
                <a:path w="4566" h="2928" extrusionOk="0">
                  <a:moveTo>
                    <a:pt x="1980" y="1"/>
                  </a:moveTo>
                  <a:lnTo>
                    <a:pt x="93" y="1451"/>
                  </a:lnTo>
                  <a:cubicBezTo>
                    <a:pt x="0" y="2622"/>
                    <a:pt x="866" y="2928"/>
                    <a:pt x="1795" y="2928"/>
                  </a:cubicBezTo>
                  <a:cubicBezTo>
                    <a:pt x="2811" y="2928"/>
                    <a:pt x="3904" y="2562"/>
                    <a:pt x="3904" y="2562"/>
                  </a:cubicBezTo>
                  <a:lnTo>
                    <a:pt x="4566" y="2372"/>
                  </a:lnTo>
                  <a:lnTo>
                    <a:pt x="3904" y="1267"/>
                  </a:lnTo>
                  <a:lnTo>
                    <a:pt x="3244" y="716"/>
                  </a:lnTo>
                  <a:lnTo>
                    <a:pt x="1980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334;p32">
              <a:extLst>
                <a:ext uri="{FF2B5EF4-FFF2-40B4-BE49-F238E27FC236}">
                  <a16:creationId xmlns:a16="http://schemas.microsoft.com/office/drawing/2014/main" id="{E2DA0C93-9A26-408E-B263-C91041F6EA41}"/>
                </a:ext>
              </a:extLst>
            </p:cNvPr>
            <p:cNvSpPr/>
            <p:nvPr/>
          </p:nvSpPr>
          <p:spPr>
            <a:xfrm>
              <a:off x="6108906" y="2161789"/>
              <a:ext cx="245861" cy="928098"/>
            </a:xfrm>
            <a:custGeom>
              <a:avLst/>
              <a:gdLst/>
              <a:ahLst/>
              <a:cxnLst/>
              <a:rect l="l" t="t" r="r" b="b"/>
              <a:pathLst>
                <a:path w="3958" h="14941" extrusionOk="0">
                  <a:moveTo>
                    <a:pt x="2897" y="1"/>
                  </a:moveTo>
                  <a:cubicBezTo>
                    <a:pt x="2696" y="1"/>
                    <a:pt x="2588" y="33"/>
                    <a:pt x="2588" y="33"/>
                  </a:cubicBezTo>
                  <a:cubicBezTo>
                    <a:pt x="1282" y="458"/>
                    <a:pt x="379" y="4398"/>
                    <a:pt x="189" y="5418"/>
                  </a:cubicBezTo>
                  <a:cubicBezTo>
                    <a:pt x="0" y="6439"/>
                    <a:pt x="28" y="14212"/>
                    <a:pt x="28" y="14212"/>
                  </a:cubicBezTo>
                  <a:lnTo>
                    <a:pt x="1334" y="14940"/>
                  </a:lnTo>
                  <a:cubicBezTo>
                    <a:pt x="1334" y="14940"/>
                    <a:pt x="1217" y="11554"/>
                    <a:pt x="1129" y="9783"/>
                  </a:cubicBezTo>
                  <a:cubicBezTo>
                    <a:pt x="1041" y="8010"/>
                    <a:pt x="720" y="5354"/>
                    <a:pt x="1246" y="4030"/>
                  </a:cubicBezTo>
                  <a:cubicBezTo>
                    <a:pt x="2199" y="1628"/>
                    <a:pt x="3958" y="261"/>
                    <a:pt x="3958" y="261"/>
                  </a:cubicBezTo>
                  <a:lnTo>
                    <a:pt x="3806" y="175"/>
                  </a:lnTo>
                  <a:cubicBezTo>
                    <a:pt x="3413" y="35"/>
                    <a:pt x="3105" y="1"/>
                    <a:pt x="28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335;p32">
              <a:extLst>
                <a:ext uri="{FF2B5EF4-FFF2-40B4-BE49-F238E27FC236}">
                  <a16:creationId xmlns:a16="http://schemas.microsoft.com/office/drawing/2014/main" id="{EC7E8F9F-4D01-4FA6-BC23-51CE04700ED2}"/>
                </a:ext>
              </a:extLst>
            </p:cNvPr>
            <p:cNvSpPr/>
            <p:nvPr/>
          </p:nvSpPr>
          <p:spPr>
            <a:xfrm>
              <a:off x="6111143" y="2348387"/>
              <a:ext cx="46526" cy="234431"/>
            </a:xfrm>
            <a:custGeom>
              <a:avLst/>
              <a:gdLst/>
              <a:ahLst/>
              <a:cxnLst/>
              <a:rect l="l" t="t" r="r" b="b"/>
              <a:pathLst>
                <a:path w="749" h="3774" extrusionOk="0">
                  <a:moveTo>
                    <a:pt x="717" y="0"/>
                  </a:moveTo>
                  <a:cubicBezTo>
                    <a:pt x="708" y="0"/>
                    <a:pt x="699" y="5"/>
                    <a:pt x="693" y="14"/>
                  </a:cubicBezTo>
                  <a:cubicBezTo>
                    <a:pt x="280" y="659"/>
                    <a:pt x="122" y="1640"/>
                    <a:pt x="64" y="2350"/>
                  </a:cubicBezTo>
                  <a:cubicBezTo>
                    <a:pt x="1" y="3118"/>
                    <a:pt x="34" y="3742"/>
                    <a:pt x="34" y="3748"/>
                  </a:cubicBezTo>
                  <a:cubicBezTo>
                    <a:pt x="36" y="3762"/>
                    <a:pt x="48" y="3774"/>
                    <a:pt x="62" y="3774"/>
                  </a:cubicBezTo>
                  <a:lnTo>
                    <a:pt x="64" y="3774"/>
                  </a:lnTo>
                  <a:cubicBezTo>
                    <a:pt x="80" y="3772"/>
                    <a:pt x="91" y="3759"/>
                    <a:pt x="90" y="3745"/>
                  </a:cubicBezTo>
                  <a:cubicBezTo>
                    <a:pt x="90" y="3739"/>
                    <a:pt x="56" y="3118"/>
                    <a:pt x="119" y="2354"/>
                  </a:cubicBezTo>
                  <a:cubicBezTo>
                    <a:pt x="178" y="1651"/>
                    <a:pt x="332" y="680"/>
                    <a:pt x="740" y="43"/>
                  </a:cubicBezTo>
                  <a:cubicBezTo>
                    <a:pt x="748" y="30"/>
                    <a:pt x="744" y="12"/>
                    <a:pt x="732" y="5"/>
                  </a:cubicBezTo>
                  <a:cubicBezTo>
                    <a:pt x="728" y="2"/>
                    <a:pt x="723" y="0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336;p32">
              <a:extLst>
                <a:ext uri="{FF2B5EF4-FFF2-40B4-BE49-F238E27FC236}">
                  <a16:creationId xmlns:a16="http://schemas.microsoft.com/office/drawing/2014/main" id="{1A69F5F2-D0B3-4210-B60F-B76784C84626}"/>
                </a:ext>
              </a:extLst>
            </p:cNvPr>
            <p:cNvSpPr/>
            <p:nvPr/>
          </p:nvSpPr>
          <p:spPr>
            <a:xfrm>
              <a:off x="6304076" y="2238006"/>
              <a:ext cx="359288" cy="888839"/>
            </a:xfrm>
            <a:custGeom>
              <a:avLst/>
              <a:gdLst/>
              <a:ahLst/>
              <a:cxnLst/>
              <a:rect l="l" t="t" r="r" b="b"/>
              <a:pathLst>
                <a:path w="5784" h="14309" extrusionOk="0">
                  <a:moveTo>
                    <a:pt x="2785" y="0"/>
                  </a:moveTo>
                  <a:cubicBezTo>
                    <a:pt x="2551" y="0"/>
                    <a:pt x="2257" y="79"/>
                    <a:pt x="1924" y="336"/>
                  </a:cubicBezTo>
                  <a:cubicBezTo>
                    <a:pt x="1073" y="993"/>
                    <a:pt x="1" y="3333"/>
                    <a:pt x="1" y="6036"/>
                  </a:cubicBezTo>
                  <a:cubicBezTo>
                    <a:pt x="1" y="8740"/>
                    <a:pt x="804" y="13893"/>
                    <a:pt x="804" y="13893"/>
                  </a:cubicBezTo>
                  <a:cubicBezTo>
                    <a:pt x="804" y="13893"/>
                    <a:pt x="1885" y="14309"/>
                    <a:pt x="3192" y="14309"/>
                  </a:cubicBezTo>
                  <a:cubicBezTo>
                    <a:pt x="4038" y="14309"/>
                    <a:pt x="4979" y="14135"/>
                    <a:pt x="5783" y="13560"/>
                  </a:cubicBezTo>
                  <a:lnTo>
                    <a:pt x="2696" y="8351"/>
                  </a:lnTo>
                  <a:lnTo>
                    <a:pt x="4193" y="4191"/>
                  </a:lnTo>
                  <a:lnTo>
                    <a:pt x="3368" y="190"/>
                  </a:lnTo>
                  <a:cubicBezTo>
                    <a:pt x="3368" y="190"/>
                    <a:pt x="3149" y="0"/>
                    <a:pt x="27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337;p32">
              <a:extLst>
                <a:ext uri="{FF2B5EF4-FFF2-40B4-BE49-F238E27FC236}">
                  <a16:creationId xmlns:a16="http://schemas.microsoft.com/office/drawing/2014/main" id="{1D4CABC0-35EE-489B-92B1-6BBEBEB1E0FC}"/>
                </a:ext>
              </a:extLst>
            </p:cNvPr>
            <p:cNvSpPr/>
            <p:nvPr/>
          </p:nvSpPr>
          <p:spPr>
            <a:xfrm>
              <a:off x="6491295" y="2241919"/>
              <a:ext cx="385688" cy="505015"/>
            </a:xfrm>
            <a:custGeom>
              <a:avLst/>
              <a:gdLst/>
              <a:ahLst/>
              <a:cxnLst/>
              <a:rect l="l" t="t" r="r" b="b"/>
              <a:pathLst>
                <a:path w="6209" h="8130" extrusionOk="0">
                  <a:moveTo>
                    <a:pt x="123" y="0"/>
                  </a:moveTo>
                  <a:lnTo>
                    <a:pt x="1" y="3499"/>
                  </a:lnTo>
                  <a:lnTo>
                    <a:pt x="4094" y="8129"/>
                  </a:lnTo>
                  <a:lnTo>
                    <a:pt x="6208" y="6732"/>
                  </a:lnTo>
                  <a:cubicBezTo>
                    <a:pt x="2290" y="520"/>
                    <a:pt x="123" y="0"/>
                    <a:pt x="1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338;p32">
              <a:extLst>
                <a:ext uri="{FF2B5EF4-FFF2-40B4-BE49-F238E27FC236}">
                  <a16:creationId xmlns:a16="http://schemas.microsoft.com/office/drawing/2014/main" id="{1C713D62-31DA-4799-9EE1-46DC95BC0CF7}"/>
                </a:ext>
              </a:extLst>
            </p:cNvPr>
            <p:cNvSpPr/>
            <p:nvPr/>
          </p:nvSpPr>
          <p:spPr>
            <a:xfrm>
              <a:off x="6489369" y="2457525"/>
              <a:ext cx="63298" cy="70690"/>
            </a:xfrm>
            <a:custGeom>
              <a:avLst/>
              <a:gdLst/>
              <a:ahLst/>
              <a:cxnLst/>
              <a:rect l="l" t="t" r="r" b="b"/>
              <a:pathLst>
                <a:path w="1019" h="1138" extrusionOk="0">
                  <a:moveTo>
                    <a:pt x="31" y="1"/>
                  </a:moveTo>
                  <a:cubicBezTo>
                    <a:pt x="25" y="1"/>
                    <a:pt x="19" y="3"/>
                    <a:pt x="14" y="8"/>
                  </a:cubicBezTo>
                  <a:cubicBezTo>
                    <a:pt x="2" y="18"/>
                    <a:pt x="1" y="35"/>
                    <a:pt x="11" y="47"/>
                  </a:cubicBezTo>
                  <a:lnTo>
                    <a:pt x="968" y="1129"/>
                  </a:lnTo>
                  <a:cubicBezTo>
                    <a:pt x="972" y="1135"/>
                    <a:pt x="981" y="1138"/>
                    <a:pt x="988" y="1138"/>
                  </a:cubicBezTo>
                  <a:cubicBezTo>
                    <a:pt x="994" y="1138"/>
                    <a:pt x="1001" y="1135"/>
                    <a:pt x="1006" y="1130"/>
                  </a:cubicBezTo>
                  <a:cubicBezTo>
                    <a:pt x="1017" y="1120"/>
                    <a:pt x="1019" y="1103"/>
                    <a:pt x="1009" y="1092"/>
                  </a:cubicBezTo>
                  <a:lnTo>
                    <a:pt x="52" y="10"/>
                  </a:lnTo>
                  <a:cubicBezTo>
                    <a:pt x="46" y="4"/>
                    <a:pt x="39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339;p32">
              <a:extLst>
                <a:ext uri="{FF2B5EF4-FFF2-40B4-BE49-F238E27FC236}">
                  <a16:creationId xmlns:a16="http://schemas.microsoft.com/office/drawing/2014/main" id="{67B5B509-4A05-4B41-93CE-638FC100F66D}"/>
                </a:ext>
              </a:extLst>
            </p:cNvPr>
            <p:cNvSpPr/>
            <p:nvPr/>
          </p:nvSpPr>
          <p:spPr>
            <a:xfrm>
              <a:off x="6321965" y="2663504"/>
              <a:ext cx="228841" cy="170016"/>
            </a:xfrm>
            <a:custGeom>
              <a:avLst/>
              <a:gdLst/>
              <a:ahLst/>
              <a:cxnLst/>
              <a:rect l="l" t="t" r="r" b="b"/>
              <a:pathLst>
                <a:path w="3684" h="2737" extrusionOk="0">
                  <a:moveTo>
                    <a:pt x="1819" y="0"/>
                  </a:moveTo>
                  <a:cubicBezTo>
                    <a:pt x="1784" y="0"/>
                    <a:pt x="1748" y="8"/>
                    <a:pt x="1715" y="24"/>
                  </a:cubicBezTo>
                  <a:cubicBezTo>
                    <a:pt x="1613" y="72"/>
                    <a:pt x="1553" y="186"/>
                    <a:pt x="1569" y="300"/>
                  </a:cubicBezTo>
                  <a:lnTo>
                    <a:pt x="1614" y="614"/>
                  </a:lnTo>
                  <a:lnTo>
                    <a:pt x="205" y="932"/>
                  </a:lnTo>
                  <a:cubicBezTo>
                    <a:pt x="91" y="958"/>
                    <a:pt x="0" y="1062"/>
                    <a:pt x="5" y="1182"/>
                  </a:cubicBezTo>
                  <a:cubicBezTo>
                    <a:pt x="9" y="1315"/>
                    <a:pt x="113" y="1413"/>
                    <a:pt x="234" y="1413"/>
                  </a:cubicBezTo>
                  <a:cubicBezTo>
                    <a:pt x="241" y="1413"/>
                    <a:pt x="248" y="1413"/>
                    <a:pt x="254" y="1412"/>
                  </a:cubicBezTo>
                  <a:lnTo>
                    <a:pt x="532" y="1417"/>
                  </a:lnTo>
                  <a:lnTo>
                    <a:pt x="282" y="1472"/>
                  </a:lnTo>
                  <a:cubicBezTo>
                    <a:pt x="174" y="1497"/>
                    <a:pt x="89" y="1598"/>
                    <a:pt x="97" y="1712"/>
                  </a:cubicBezTo>
                  <a:cubicBezTo>
                    <a:pt x="105" y="1831"/>
                    <a:pt x="199" y="1916"/>
                    <a:pt x="307" y="1916"/>
                  </a:cubicBezTo>
                  <a:cubicBezTo>
                    <a:pt x="319" y="1916"/>
                    <a:pt x="330" y="1915"/>
                    <a:pt x="342" y="1913"/>
                  </a:cubicBezTo>
                  <a:lnTo>
                    <a:pt x="510" y="1893"/>
                  </a:lnTo>
                  <a:lnTo>
                    <a:pt x="510" y="1893"/>
                  </a:lnTo>
                  <a:cubicBezTo>
                    <a:pt x="373" y="1940"/>
                    <a:pt x="287" y="2045"/>
                    <a:pt x="307" y="2147"/>
                  </a:cubicBezTo>
                  <a:cubicBezTo>
                    <a:pt x="324" y="2251"/>
                    <a:pt x="411" y="2325"/>
                    <a:pt x="510" y="2325"/>
                  </a:cubicBezTo>
                  <a:cubicBezTo>
                    <a:pt x="521" y="2325"/>
                    <a:pt x="531" y="2324"/>
                    <a:pt x="542" y="2322"/>
                  </a:cubicBezTo>
                  <a:lnTo>
                    <a:pt x="768" y="2271"/>
                  </a:lnTo>
                  <a:lnTo>
                    <a:pt x="768" y="2271"/>
                  </a:lnTo>
                  <a:cubicBezTo>
                    <a:pt x="542" y="2322"/>
                    <a:pt x="525" y="2436"/>
                    <a:pt x="539" y="2515"/>
                  </a:cubicBezTo>
                  <a:cubicBezTo>
                    <a:pt x="559" y="2612"/>
                    <a:pt x="641" y="2680"/>
                    <a:pt x="734" y="2680"/>
                  </a:cubicBezTo>
                  <a:cubicBezTo>
                    <a:pt x="744" y="2680"/>
                    <a:pt x="755" y="2679"/>
                    <a:pt x="766" y="2677"/>
                  </a:cubicBezTo>
                  <a:cubicBezTo>
                    <a:pt x="766" y="2677"/>
                    <a:pt x="1832" y="2597"/>
                    <a:pt x="1864" y="2594"/>
                  </a:cubicBezTo>
                  <a:cubicBezTo>
                    <a:pt x="1965" y="2677"/>
                    <a:pt x="2182" y="2737"/>
                    <a:pt x="2467" y="2737"/>
                  </a:cubicBezTo>
                  <a:cubicBezTo>
                    <a:pt x="2804" y="2737"/>
                    <a:pt x="3236" y="2654"/>
                    <a:pt x="3683" y="2430"/>
                  </a:cubicBezTo>
                  <a:lnTo>
                    <a:pt x="2963" y="1415"/>
                  </a:lnTo>
                  <a:lnTo>
                    <a:pt x="2014" y="98"/>
                  </a:lnTo>
                  <a:cubicBezTo>
                    <a:pt x="1967" y="35"/>
                    <a:pt x="1894" y="0"/>
                    <a:pt x="1819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340;p32">
              <a:extLst>
                <a:ext uri="{FF2B5EF4-FFF2-40B4-BE49-F238E27FC236}">
                  <a16:creationId xmlns:a16="http://schemas.microsoft.com/office/drawing/2014/main" id="{8E4D7C21-5862-4C93-B2D5-4A926102320F}"/>
                </a:ext>
              </a:extLst>
            </p:cNvPr>
            <p:cNvSpPr/>
            <p:nvPr/>
          </p:nvSpPr>
          <p:spPr>
            <a:xfrm>
              <a:off x="6506016" y="2712638"/>
              <a:ext cx="169270" cy="112308"/>
            </a:xfrm>
            <a:custGeom>
              <a:avLst/>
              <a:gdLst/>
              <a:ahLst/>
              <a:cxnLst/>
              <a:rect l="l" t="t" r="r" b="b"/>
              <a:pathLst>
                <a:path w="2725" h="1808" extrusionOk="0">
                  <a:moveTo>
                    <a:pt x="2341" y="1"/>
                  </a:moveTo>
                  <a:lnTo>
                    <a:pt x="0" y="626"/>
                  </a:lnTo>
                  <a:lnTo>
                    <a:pt x="317" y="1807"/>
                  </a:lnTo>
                  <a:lnTo>
                    <a:pt x="2725" y="1407"/>
                  </a:lnTo>
                  <a:lnTo>
                    <a:pt x="2341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341;p32">
              <a:extLst>
                <a:ext uri="{FF2B5EF4-FFF2-40B4-BE49-F238E27FC236}">
                  <a16:creationId xmlns:a16="http://schemas.microsoft.com/office/drawing/2014/main" id="{CA591F76-4711-496D-B231-1C482B20CA1C}"/>
                </a:ext>
              </a:extLst>
            </p:cNvPr>
            <p:cNvSpPr/>
            <p:nvPr/>
          </p:nvSpPr>
          <p:spPr>
            <a:xfrm>
              <a:off x="6530738" y="2626172"/>
              <a:ext cx="371276" cy="207348"/>
            </a:xfrm>
            <a:custGeom>
              <a:avLst/>
              <a:gdLst/>
              <a:ahLst/>
              <a:cxnLst/>
              <a:rect l="l" t="t" r="r" b="b"/>
              <a:pathLst>
                <a:path w="5977" h="3338" extrusionOk="0">
                  <a:moveTo>
                    <a:pt x="4544" y="0"/>
                  </a:moveTo>
                  <a:cubicBezTo>
                    <a:pt x="4397" y="0"/>
                    <a:pt x="4248" y="26"/>
                    <a:pt x="4103" y="82"/>
                  </a:cubicBezTo>
                  <a:lnTo>
                    <a:pt x="1" y="1483"/>
                  </a:lnTo>
                  <a:lnTo>
                    <a:pt x="868" y="3338"/>
                  </a:lnTo>
                  <a:lnTo>
                    <a:pt x="4821" y="2454"/>
                  </a:lnTo>
                  <a:cubicBezTo>
                    <a:pt x="5560" y="2285"/>
                    <a:pt x="5976" y="1499"/>
                    <a:pt x="5702" y="793"/>
                  </a:cubicBezTo>
                  <a:cubicBezTo>
                    <a:pt x="5510" y="301"/>
                    <a:pt x="5041" y="0"/>
                    <a:pt x="45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342;p32">
              <a:extLst>
                <a:ext uri="{FF2B5EF4-FFF2-40B4-BE49-F238E27FC236}">
                  <a16:creationId xmlns:a16="http://schemas.microsoft.com/office/drawing/2014/main" id="{397E3EAC-93A1-4F40-9E3E-5E884F6C860D}"/>
                </a:ext>
              </a:extLst>
            </p:cNvPr>
            <p:cNvSpPr/>
            <p:nvPr/>
          </p:nvSpPr>
          <p:spPr>
            <a:xfrm>
              <a:off x="6673233" y="2638098"/>
              <a:ext cx="89076" cy="32612"/>
            </a:xfrm>
            <a:custGeom>
              <a:avLst/>
              <a:gdLst/>
              <a:ahLst/>
              <a:cxnLst/>
              <a:rect l="l" t="t" r="r" b="b"/>
              <a:pathLst>
                <a:path w="1434" h="525" extrusionOk="0">
                  <a:moveTo>
                    <a:pt x="1402" y="0"/>
                  </a:moveTo>
                  <a:cubicBezTo>
                    <a:pt x="1399" y="0"/>
                    <a:pt x="1396" y="1"/>
                    <a:pt x="1392" y="2"/>
                  </a:cubicBezTo>
                  <a:lnTo>
                    <a:pt x="23" y="471"/>
                  </a:lnTo>
                  <a:cubicBezTo>
                    <a:pt x="8" y="475"/>
                    <a:pt x="1" y="491"/>
                    <a:pt x="7" y="506"/>
                  </a:cubicBezTo>
                  <a:cubicBezTo>
                    <a:pt x="10" y="517"/>
                    <a:pt x="21" y="525"/>
                    <a:pt x="33" y="525"/>
                  </a:cubicBezTo>
                  <a:cubicBezTo>
                    <a:pt x="36" y="525"/>
                    <a:pt x="39" y="523"/>
                    <a:pt x="42" y="523"/>
                  </a:cubicBezTo>
                  <a:lnTo>
                    <a:pt x="1411" y="55"/>
                  </a:lnTo>
                  <a:cubicBezTo>
                    <a:pt x="1426" y="49"/>
                    <a:pt x="1433" y="34"/>
                    <a:pt x="1429" y="20"/>
                  </a:cubicBezTo>
                  <a:cubicBezTo>
                    <a:pt x="1424" y="8"/>
                    <a:pt x="1413" y="0"/>
                    <a:pt x="1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21087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05" y="111177"/>
            <a:ext cx="8612777" cy="535200"/>
          </a:xfrm>
        </p:spPr>
        <p:txBody>
          <a:bodyPr/>
          <a:lstStyle/>
          <a:p>
            <a:r>
              <a:rPr lang="en-US" dirty="0"/>
              <a:t>Ans…</a:t>
            </a:r>
            <a:endParaRPr lang="vi-VN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684EDC-A245-4242-A0CA-BA1B6FC1A894}"/>
              </a:ext>
            </a:extLst>
          </p:cNvPr>
          <p:cNvCxnSpPr/>
          <p:nvPr/>
        </p:nvCxnSpPr>
        <p:spPr>
          <a:xfrm>
            <a:off x="3737209" y="2013135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BE8297E-0E6B-44C4-BDC4-317B8899D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063" y="1623031"/>
            <a:ext cx="5004446" cy="2211704"/>
          </a:xfrm>
          <a:prstGeom prst="rect">
            <a:avLst/>
          </a:prstGeom>
        </p:spPr>
      </p:pic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AEA9CC5-9576-4AD3-AB36-E2D08CF5CC9B}"/>
              </a:ext>
            </a:extLst>
          </p:cNvPr>
          <p:cNvSpPr txBox="1">
            <a:spLocks/>
          </p:cNvSpPr>
          <p:nvPr/>
        </p:nvSpPr>
        <p:spPr>
          <a:xfrm>
            <a:off x="320515" y="1213496"/>
            <a:ext cx="3119372" cy="3420878"/>
          </a:xfrm>
          <a:prstGeom prst="rect">
            <a:avLst/>
          </a:prstGeom>
          <a:noFill/>
          <a:ln w="19050">
            <a:solidFill>
              <a:srgbClr val="00ABEE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114300" indent="0">
              <a:lnSpc>
                <a:spcPct val="150000"/>
              </a:lnSpc>
              <a:buNone/>
            </a:pPr>
            <a:r>
              <a:rPr lang="vi-VN" sz="14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Khi một </a:t>
            </a:r>
            <a:r>
              <a:rPr lang="vi-VN" sz="1400" b="0" i="0" dirty="0">
                <a:solidFill>
                  <a:schemeClr val="tx1"/>
                </a:solidFill>
                <a:effectLst/>
                <a:latin typeface="Merriweather" panose="020B0604020202020204" pitchFamily="2" charset="0"/>
              </a:rPr>
              <a:t>class</a:t>
            </a:r>
            <a:r>
              <a:rPr lang="vi-VN" sz="14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 </a:t>
            </a:r>
            <a:r>
              <a:rPr lang="vi-VN" sz="1400" b="0" i="0" dirty="0">
                <a:solidFill>
                  <a:srgbClr val="C00000"/>
                </a:solidFill>
                <a:effectLst/>
                <a:latin typeface="Merriweather" panose="020B0604020202020204" pitchFamily="2" charset="0"/>
              </a:rPr>
              <a:t>thừa kế</a:t>
            </a:r>
            <a:r>
              <a:rPr lang="vi-VN" sz="14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 2 </a:t>
            </a:r>
            <a:r>
              <a:rPr lang="vi-VN" sz="1400" b="0" i="0" dirty="0">
                <a:solidFill>
                  <a:srgbClr val="C00000"/>
                </a:solidFill>
                <a:effectLst/>
                <a:latin typeface="Merriweather" panose="020B0604020202020204" pitchFamily="2" charset="0"/>
              </a:rPr>
              <a:t>interface</a:t>
            </a:r>
            <a:r>
              <a:rPr lang="vi-VN" sz="14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 chứa </a:t>
            </a:r>
            <a:r>
              <a:rPr lang="vi-VN" sz="1400" b="0" i="0" dirty="0">
                <a:solidFill>
                  <a:schemeClr val="tx1"/>
                </a:solidFill>
                <a:effectLst/>
                <a:latin typeface="Merriweather" panose="020B0604020202020204" pitchFamily="2" charset="0"/>
              </a:rPr>
              <a:t>default</a:t>
            </a:r>
            <a:r>
              <a:rPr lang="vi-VN" sz="1400" b="0" i="0" dirty="0">
                <a:solidFill>
                  <a:srgbClr val="C00000"/>
                </a:solidFill>
                <a:effectLst/>
                <a:latin typeface="Merriweather" panose="020B0604020202020204" pitchFamily="2" charset="0"/>
              </a:rPr>
              <a:t> </a:t>
            </a:r>
            <a:r>
              <a:rPr lang="vi-VN" sz="1400" b="0" i="0" dirty="0">
                <a:solidFill>
                  <a:schemeClr val="tx1"/>
                </a:solidFill>
                <a:effectLst/>
                <a:latin typeface="Merriweather" panose="020B0604020202020204" pitchFamily="2" charset="0"/>
              </a:rPr>
              <a:t>method</a:t>
            </a:r>
            <a:r>
              <a:rPr lang="vi-VN" sz="1400" b="0" i="0" dirty="0">
                <a:solidFill>
                  <a:srgbClr val="C00000"/>
                </a:solidFill>
                <a:effectLst/>
                <a:latin typeface="Merriweather" panose="020B0604020202020204" pitchFamily="2" charset="0"/>
              </a:rPr>
              <a:t> </a:t>
            </a:r>
            <a:r>
              <a:rPr lang="vi-VN" sz="14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cùng tên sẽ xảy ra xung đột (</a:t>
            </a:r>
            <a:r>
              <a:rPr lang="vi-VN" sz="1400" b="0" i="0" dirty="0">
                <a:solidFill>
                  <a:srgbClr val="C00000"/>
                </a:solidFill>
                <a:effectLst/>
                <a:latin typeface="Merriweather" panose="020B0604020202020204" pitchFamily="2" charset="0"/>
              </a:rPr>
              <a:t>conflict</a:t>
            </a:r>
            <a:r>
              <a:rPr lang="vi-VN" sz="14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). Bởi vì lúc này Java sẽ không biết phải sử dụng </a:t>
            </a:r>
            <a:r>
              <a:rPr lang="vi-VN" sz="1400" b="0" i="0" dirty="0">
                <a:solidFill>
                  <a:srgbClr val="C00000"/>
                </a:solidFill>
                <a:effectLst/>
                <a:latin typeface="Merriweather" panose="020B0604020202020204" pitchFamily="2" charset="0"/>
              </a:rPr>
              <a:t>phương thức</a:t>
            </a:r>
            <a:r>
              <a:rPr lang="vi-VN" sz="14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 mặc định nào cho phù hợp. Khi đó, trình biên dịch của Java sẽ thông một </a:t>
            </a:r>
            <a:r>
              <a:rPr lang="vi-VN" sz="1400" b="0" i="0" dirty="0">
                <a:solidFill>
                  <a:srgbClr val="C00000"/>
                </a:solidFill>
                <a:effectLst/>
                <a:latin typeface="Merriweather" panose="020B0604020202020204" pitchFamily="2" charset="0"/>
              </a:rPr>
              <a:t>lỗi</a:t>
            </a:r>
            <a:r>
              <a:rPr lang="vi-VN" sz="14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 tương tự như sau</a:t>
            </a:r>
            <a:r>
              <a:rPr lang="en-US" sz="1400" dirty="0">
                <a:solidFill>
                  <a:srgbClr val="3A4145"/>
                </a:solidFill>
                <a:latin typeface="Merriweather" panose="020B0604020202020204" pitchFamily="2" charset="0"/>
              </a:rPr>
              <a:t> </a:t>
            </a:r>
            <a:r>
              <a:rPr lang="en-US" sz="1400" dirty="0">
                <a:solidFill>
                  <a:srgbClr val="3A4145"/>
                </a:solidFill>
                <a:latin typeface="Merriweather" panose="020B0604020202020204" pitchFamily="2" charset="0"/>
                <a:sym typeface="Wingdings" panose="05000000000000000000" pitchFamily="2" charset="2"/>
              </a:rPr>
              <a:t>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5709198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05" y="111177"/>
            <a:ext cx="8612777" cy="535200"/>
          </a:xfrm>
        </p:spPr>
        <p:txBody>
          <a:bodyPr/>
          <a:lstStyle/>
          <a:p>
            <a:r>
              <a:rPr lang="en-US" dirty="0"/>
              <a:t>Problem solving…</a:t>
            </a:r>
            <a:endParaRPr lang="vi-VN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684EDC-A245-4242-A0CA-BA1B6FC1A894}"/>
              </a:ext>
            </a:extLst>
          </p:cNvPr>
          <p:cNvCxnSpPr/>
          <p:nvPr/>
        </p:nvCxnSpPr>
        <p:spPr>
          <a:xfrm>
            <a:off x="3580455" y="2013133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AEA9CC5-9576-4AD3-AB36-E2D08CF5CC9B}"/>
              </a:ext>
            </a:extLst>
          </p:cNvPr>
          <p:cNvSpPr txBox="1">
            <a:spLocks/>
          </p:cNvSpPr>
          <p:nvPr/>
        </p:nvSpPr>
        <p:spPr>
          <a:xfrm>
            <a:off x="268263" y="1613314"/>
            <a:ext cx="3084534" cy="2621239"/>
          </a:xfrm>
          <a:prstGeom prst="rect">
            <a:avLst/>
          </a:prstGeom>
          <a:noFill/>
          <a:ln w="19050">
            <a:solidFill>
              <a:srgbClr val="00ABEE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114300" indent="0" algn="l">
              <a:buNone/>
            </a:pPr>
            <a:r>
              <a:rPr lang="vi-VN" sz="12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Để giải quyết vấn đề này chúng ta có thể sử dụng một trong hai cách để giải quyết bên dưới: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 </a:t>
            </a:r>
            <a:r>
              <a:rPr lang="vi-VN" sz="1200" b="0" i="0" dirty="0">
                <a:solidFill>
                  <a:srgbClr val="C00000"/>
                </a:solidFill>
                <a:effectLst/>
                <a:latin typeface="Merriweather" panose="020B0604020202020204" pitchFamily="2" charset="0"/>
              </a:rPr>
              <a:t>Override</a:t>
            </a:r>
            <a:r>
              <a:rPr lang="vi-VN" sz="12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 lại phương thức </a:t>
            </a:r>
            <a:r>
              <a:rPr lang="vi-VN" sz="1200" b="0" i="0" dirty="0">
                <a:solidFill>
                  <a:schemeClr val="tx1"/>
                </a:solidFill>
                <a:effectLst/>
                <a:latin typeface="Merriweather" panose="020B0604020202020204" pitchFamily="2" charset="0"/>
              </a:rPr>
              <a:t>doSomething</a:t>
            </a:r>
            <a:r>
              <a:rPr lang="vi-VN" sz="12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 từ lớp con.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 </a:t>
            </a:r>
            <a:r>
              <a:rPr lang="vi-VN" sz="12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Gọi </a:t>
            </a:r>
            <a:r>
              <a:rPr lang="vi-VN" sz="1200" b="0" i="0" dirty="0">
                <a:solidFill>
                  <a:schemeClr val="tx1"/>
                </a:solidFill>
                <a:effectLst/>
                <a:latin typeface="Merriweather" panose="020B0604020202020204" pitchFamily="2" charset="0"/>
              </a:rPr>
              <a:t>default method </a:t>
            </a:r>
            <a:r>
              <a:rPr lang="vi-VN" sz="12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của một </a:t>
            </a:r>
            <a:r>
              <a:rPr lang="vi-VN" sz="1200" b="0" i="0" dirty="0">
                <a:solidFill>
                  <a:srgbClr val="C00000"/>
                </a:solidFill>
                <a:effectLst/>
                <a:latin typeface="Merriweather" panose="020B0604020202020204" pitchFamily="2" charset="0"/>
              </a:rPr>
              <a:t>interface</a:t>
            </a:r>
            <a:r>
              <a:rPr lang="vi-VN" sz="12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 cụ thể bằng cách sử dụng từ khóa </a:t>
            </a:r>
            <a:r>
              <a:rPr lang="vi-VN" sz="1200" b="0" i="0" dirty="0">
                <a:solidFill>
                  <a:srgbClr val="C00000"/>
                </a:solidFill>
                <a:effectLst/>
                <a:latin typeface="Merriweather" panose="020B0604020202020204" pitchFamily="2" charset="0"/>
              </a:rPr>
              <a:t>super</a:t>
            </a:r>
            <a:r>
              <a:rPr lang="vi-VN" sz="1200" b="0" i="0" dirty="0">
                <a:solidFill>
                  <a:srgbClr val="3A4145"/>
                </a:solidFill>
                <a:effectLst/>
                <a:latin typeface="Merriweather" panose="020B0604020202020204" pitchFamily="2" charset="0"/>
              </a:rPr>
              <a:t>.</a:t>
            </a:r>
          </a:p>
          <a:p>
            <a:pPr marL="114300" indent="0">
              <a:buNone/>
            </a:pPr>
            <a:endParaRPr lang="en-US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53F109-18F2-44DA-AAB0-526F13703A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86001" y="1123441"/>
            <a:ext cx="5209953" cy="360098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CarServiceImpl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implements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CarService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cleanCar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fix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@Override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BBB529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checkDefault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Car.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super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.checkDefault()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"Đây là CarServiceImpl khi được override"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Google Shape;838;p36">
            <a:extLst>
              <a:ext uri="{FF2B5EF4-FFF2-40B4-BE49-F238E27FC236}">
                <a16:creationId xmlns:a16="http://schemas.microsoft.com/office/drawing/2014/main" id="{BD00D83B-2B2F-41FB-ABD0-148890386182}"/>
              </a:ext>
            </a:extLst>
          </p:cNvPr>
          <p:cNvSpPr/>
          <p:nvPr/>
        </p:nvSpPr>
        <p:spPr>
          <a:xfrm>
            <a:off x="462753" y="2653367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38;p36">
            <a:extLst>
              <a:ext uri="{FF2B5EF4-FFF2-40B4-BE49-F238E27FC236}">
                <a16:creationId xmlns:a16="http://schemas.microsoft.com/office/drawing/2014/main" id="{D609C5C6-7A78-4EA0-BD4A-66067516A9F9}"/>
              </a:ext>
            </a:extLst>
          </p:cNvPr>
          <p:cNvSpPr/>
          <p:nvPr/>
        </p:nvSpPr>
        <p:spPr>
          <a:xfrm>
            <a:off x="462753" y="3210716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859556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30" y="85050"/>
            <a:ext cx="8432124" cy="535200"/>
          </a:xfrm>
        </p:spPr>
        <p:txBody>
          <a:bodyPr/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Interface </a:t>
            </a:r>
            <a:r>
              <a:rPr lang="en-US" dirty="0" err="1"/>
              <a:t>phổ</a:t>
            </a:r>
            <a:r>
              <a:rPr lang="en-US" dirty="0"/>
              <a:t> </a:t>
            </a:r>
            <a:r>
              <a:rPr lang="en-US" dirty="0" err="1"/>
              <a:t>biến</a:t>
            </a:r>
            <a:endParaRPr lang="vi-V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C0353E-10A6-4732-9ED1-83C86D1AB48E}"/>
              </a:ext>
            </a:extLst>
          </p:cNvPr>
          <p:cNvSpPr txBox="1"/>
          <p:nvPr/>
        </p:nvSpPr>
        <p:spPr>
          <a:xfrm>
            <a:off x="867452" y="2672323"/>
            <a:ext cx="17547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rgbClr val="C00000"/>
                </a:solidFill>
                <a:effectLst/>
                <a:latin typeface="Open Sans" panose="020B0606030504020204" pitchFamily="34" charset="0"/>
              </a:rPr>
              <a:t>Serializable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18" name="Rectangle 2">
            <a:extLst>
              <a:ext uri="{FF2B5EF4-FFF2-40B4-BE49-F238E27FC236}">
                <a16:creationId xmlns:a16="http://schemas.microsoft.com/office/drawing/2014/main" id="{C2B855D2-A859-4511-A0F2-C6E05A9035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6692" y="1498025"/>
            <a:ext cx="3826368" cy="2954655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006699"/>
              </a:solidFill>
              <a:effectLst/>
              <a:latin typeface="Monac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public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class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Student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implements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Serializable {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id;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String name;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 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public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Student(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id, String name) {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this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.id = id;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this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.name = name;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rgbClr val="000000"/>
              </a:solidFill>
              <a:latin typeface="Monac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Monaco"/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E818293B-34B9-499F-97F5-81867907BDCA}"/>
              </a:ext>
            </a:extLst>
          </p:cNvPr>
          <p:cNvSpPr txBox="1">
            <a:spLocks/>
          </p:cNvSpPr>
          <p:nvPr/>
        </p:nvSpPr>
        <p:spPr>
          <a:xfrm>
            <a:off x="793112" y="2571750"/>
            <a:ext cx="1829117" cy="620531"/>
          </a:xfrm>
          <a:prstGeom prst="rect">
            <a:avLst/>
          </a:prstGeom>
          <a:noFill/>
          <a:ln w="19050">
            <a:solidFill>
              <a:srgbClr val="00ABEE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114300" indent="0">
              <a:buNone/>
            </a:pPr>
            <a:endParaRPr lang="en-US" sz="12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8307389-A8AF-403F-8891-020A64995DFC}"/>
              </a:ext>
            </a:extLst>
          </p:cNvPr>
          <p:cNvCxnSpPr/>
          <p:nvPr/>
        </p:nvCxnSpPr>
        <p:spPr>
          <a:xfrm>
            <a:off x="3528203" y="2161633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81327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30" y="85050"/>
            <a:ext cx="8432124" cy="535200"/>
          </a:xfrm>
        </p:spPr>
        <p:txBody>
          <a:bodyPr/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Interface </a:t>
            </a:r>
            <a:r>
              <a:rPr lang="en-US" dirty="0" err="1"/>
              <a:t>phổ</a:t>
            </a:r>
            <a:r>
              <a:rPr lang="en-US" dirty="0"/>
              <a:t> </a:t>
            </a:r>
            <a:r>
              <a:rPr lang="en-US" dirty="0" err="1"/>
              <a:t>biến</a:t>
            </a:r>
            <a:endParaRPr lang="vi-V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C0353E-10A6-4732-9ED1-83C86D1AB48E}"/>
              </a:ext>
            </a:extLst>
          </p:cNvPr>
          <p:cNvSpPr txBox="1"/>
          <p:nvPr/>
        </p:nvSpPr>
        <p:spPr>
          <a:xfrm>
            <a:off x="867452" y="2672323"/>
            <a:ext cx="17547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rgbClr val="C00000"/>
                </a:solidFill>
                <a:effectLst/>
                <a:latin typeface="Open Sans" panose="020B0606030504020204" pitchFamily="34" charset="0"/>
              </a:rPr>
              <a:t>Cloneable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E818293B-34B9-499F-97F5-81867907BDCA}"/>
              </a:ext>
            </a:extLst>
          </p:cNvPr>
          <p:cNvSpPr txBox="1">
            <a:spLocks/>
          </p:cNvSpPr>
          <p:nvPr/>
        </p:nvSpPr>
        <p:spPr>
          <a:xfrm>
            <a:off x="701989" y="2571750"/>
            <a:ext cx="1829117" cy="620531"/>
          </a:xfrm>
          <a:prstGeom prst="rect">
            <a:avLst/>
          </a:prstGeom>
          <a:noFill/>
          <a:ln w="19050">
            <a:solidFill>
              <a:srgbClr val="00ABEE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114300" indent="0">
              <a:buNone/>
            </a:pPr>
            <a:endParaRPr lang="en-US" sz="12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8307389-A8AF-403F-8891-020A64995DFC}"/>
              </a:ext>
            </a:extLst>
          </p:cNvPr>
          <p:cNvCxnSpPr/>
          <p:nvPr/>
        </p:nvCxnSpPr>
        <p:spPr>
          <a:xfrm>
            <a:off x="3528203" y="2161633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Rectangle 3">
            <a:extLst>
              <a:ext uri="{FF2B5EF4-FFF2-40B4-BE49-F238E27FC236}">
                <a16:creationId xmlns:a16="http://schemas.microsoft.com/office/drawing/2014/main" id="{E7844337-503D-4BD6-83E0-B4FEE102D0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7214" y="850689"/>
            <a:ext cx="3505768" cy="4062651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public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class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Student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implements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Cloneable {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rollno;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String name;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 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Student(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int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rollno, String name) {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this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.rollno = rollno;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this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.name = name;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 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</a:t>
            </a:r>
            <a:endParaRPr lang="en-US" altLang="en-US" sz="1100" dirty="0">
              <a:solidFill>
                <a:srgbClr val="C7254E"/>
              </a:solidFill>
              <a:latin typeface="Monac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public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Object clone()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throws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CloneNotSupportedException {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return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super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.clone();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 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public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static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void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main(String args[]) {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try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{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Student s1 =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new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Student(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Monaco"/>
              </a:rPr>
              <a:t>101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,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Monaco"/>
              </a:rPr>
              <a:t>"An"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);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Student s2 = (Student) s1.clone();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System.out.println(s1.rollno +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Monaco"/>
              </a:rPr>
              <a:t>" 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+ s1.name);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System.out.println(s2.rollno +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Monaco"/>
              </a:rPr>
              <a:t>" "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+ s2.name);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 </a:t>
            </a: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catch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(CloneNotSupportedException c) {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5797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30" y="85050"/>
            <a:ext cx="8432124" cy="535200"/>
          </a:xfrm>
        </p:spPr>
        <p:txBody>
          <a:bodyPr/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Interface </a:t>
            </a:r>
            <a:r>
              <a:rPr lang="en-US" dirty="0" err="1"/>
              <a:t>phổ</a:t>
            </a:r>
            <a:r>
              <a:rPr lang="en-US" dirty="0"/>
              <a:t> </a:t>
            </a:r>
            <a:r>
              <a:rPr lang="en-US" dirty="0" err="1"/>
              <a:t>biến</a:t>
            </a:r>
            <a:endParaRPr lang="vi-V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C0353E-10A6-4732-9ED1-83C86D1AB48E}"/>
              </a:ext>
            </a:extLst>
          </p:cNvPr>
          <p:cNvSpPr txBox="1"/>
          <p:nvPr/>
        </p:nvSpPr>
        <p:spPr>
          <a:xfrm>
            <a:off x="867452" y="2672323"/>
            <a:ext cx="17547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rgbClr val="C00000"/>
                </a:solidFill>
                <a:effectLst/>
                <a:latin typeface="Open Sans" panose="020B0606030504020204" pitchFamily="34" charset="0"/>
              </a:rPr>
              <a:t>Comparable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E818293B-34B9-499F-97F5-81867907BDCA}"/>
              </a:ext>
            </a:extLst>
          </p:cNvPr>
          <p:cNvSpPr txBox="1">
            <a:spLocks/>
          </p:cNvSpPr>
          <p:nvPr/>
        </p:nvSpPr>
        <p:spPr>
          <a:xfrm>
            <a:off x="793112" y="2562112"/>
            <a:ext cx="1829117" cy="620531"/>
          </a:xfrm>
          <a:prstGeom prst="rect">
            <a:avLst/>
          </a:prstGeom>
          <a:noFill/>
          <a:ln w="19050">
            <a:solidFill>
              <a:srgbClr val="00ABEE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114300" indent="0">
              <a:buNone/>
            </a:pPr>
            <a:endParaRPr lang="en-US" sz="12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8307389-A8AF-403F-8891-020A64995DFC}"/>
              </a:ext>
            </a:extLst>
          </p:cNvPr>
          <p:cNvCxnSpPr/>
          <p:nvPr/>
        </p:nvCxnSpPr>
        <p:spPr>
          <a:xfrm>
            <a:off x="3528203" y="2161633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Rectangle 4">
            <a:extLst>
              <a:ext uri="{FF2B5EF4-FFF2-40B4-BE49-F238E27FC236}">
                <a16:creationId xmlns:a16="http://schemas.microsoft.com/office/drawing/2014/main" id="{F6430787-C7DA-4FA5-A6F0-DA06E90A77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6642" y="749578"/>
            <a:ext cx="3735369" cy="4308872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class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Student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implements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Comparable&lt;Student&gt; {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private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id;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private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String name;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private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age;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private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String address;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public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Student() {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public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Student(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id, String name,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age, String address) {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super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();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this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.id = id;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this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.name = name;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this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.age = age;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this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.address = address;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Monaco"/>
              </a:rPr>
              <a:t>// getter &amp; setter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Monaco"/>
              </a:rPr>
              <a:t>@Override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public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String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toString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() {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return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Monaco"/>
              </a:rPr>
              <a:t>"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Monaco"/>
              </a:rPr>
              <a:t>Student@id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Monaco"/>
              </a:rPr>
              <a:t>="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+ id +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Monaco"/>
              </a:rPr>
              <a:t>",name="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+ name 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       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+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Monaco"/>
              </a:rPr>
              <a:t>",age="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+ age +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Monaco"/>
              </a:rPr>
              <a:t>",address="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+ address;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Monaco"/>
              </a:rPr>
              <a:t>@Override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public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int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compareTo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(Student student) {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Monaco"/>
              </a:rPr>
              <a:t>// sort student's name by ASC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return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000" b="1" i="0" u="none" strike="noStrike" cap="none" normalizeH="0" baseline="0" dirty="0" err="1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this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.getName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().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compareTo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student.getName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());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0364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30" y="85050"/>
            <a:ext cx="8432124" cy="535200"/>
          </a:xfrm>
        </p:spPr>
        <p:txBody>
          <a:bodyPr/>
          <a:lstStyle/>
          <a:p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Interface </a:t>
            </a:r>
            <a:r>
              <a:rPr lang="en-US" dirty="0" err="1"/>
              <a:t>phổ</a:t>
            </a:r>
            <a:r>
              <a:rPr lang="en-US" dirty="0"/>
              <a:t> </a:t>
            </a:r>
            <a:r>
              <a:rPr lang="en-US" dirty="0" err="1"/>
              <a:t>biến</a:t>
            </a:r>
            <a:endParaRPr lang="vi-V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EC0353E-10A6-4732-9ED1-83C86D1AB48E}"/>
              </a:ext>
            </a:extLst>
          </p:cNvPr>
          <p:cNvSpPr txBox="1"/>
          <p:nvPr/>
        </p:nvSpPr>
        <p:spPr>
          <a:xfrm>
            <a:off x="867452" y="2672323"/>
            <a:ext cx="175477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rgbClr val="C00000"/>
                </a:solidFill>
                <a:effectLst/>
                <a:latin typeface="Open Sans" panose="020B0606030504020204" pitchFamily="34" charset="0"/>
              </a:rPr>
              <a:t>Runnable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E818293B-34B9-499F-97F5-81867907BDCA}"/>
              </a:ext>
            </a:extLst>
          </p:cNvPr>
          <p:cNvSpPr txBox="1">
            <a:spLocks/>
          </p:cNvSpPr>
          <p:nvPr/>
        </p:nvSpPr>
        <p:spPr>
          <a:xfrm>
            <a:off x="655290" y="2562111"/>
            <a:ext cx="1829117" cy="620531"/>
          </a:xfrm>
          <a:prstGeom prst="rect">
            <a:avLst/>
          </a:prstGeom>
          <a:noFill/>
          <a:ln w="19050">
            <a:solidFill>
              <a:srgbClr val="00ABEE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114300" indent="0">
              <a:buNone/>
            </a:pPr>
            <a:endParaRPr lang="en-US" sz="120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8307389-A8AF-403F-8891-020A64995DFC}"/>
              </a:ext>
            </a:extLst>
          </p:cNvPr>
          <p:cNvCxnSpPr/>
          <p:nvPr/>
        </p:nvCxnSpPr>
        <p:spPr>
          <a:xfrm>
            <a:off x="3528203" y="2161633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Rectangle 3">
            <a:extLst>
              <a:ext uri="{FF2B5EF4-FFF2-40B4-BE49-F238E27FC236}">
                <a16:creationId xmlns:a16="http://schemas.microsoft.com/office/drawing/2014/main" id="{932E23E0-0C12-4AD2-9081-A34792583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395050"/>
            <a:ext cx="3835987" cy="2954655"/>
          </a:xfrm>
          <a:prstGeom prst="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006699"/>
              </a:solidFill>
              <a:effectLst/>
              <a:latin typeface="Monac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class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Multi3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implements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Runnable {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public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void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run() {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System.out.println(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Monaco"/>
              </a:rPr>
              <a:t>"thread is running..."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 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public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static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void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main(String args[]) {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Multi3 m1 =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new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Multi3();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Thread t1 =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Monaco"/>
              </a:rPr>
              <a:t>new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Monac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Thread(m1);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t1.start();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254E"/>
                </a:solidFill>
                <a:effectLst/>
                <a:latin typeface="Monaco"/>
              </a:rPr>
              <a:t>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Monaco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5276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630" y="85050"/>
            <a:ext cx="8432124" cy="535200"/>
          </a:xfrm>
        </p:spPr>
        <p:txBody>
          <a:bodyPr/>
          <a:lstStyle/>
          <a:p>
            <a:r>
              <a:rPr lang="en-US" dirty="0"/>
              <a:t>BTVN –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ngân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vi-VN" dirty="0"/>
          </a:p>
        </p:txBody>
      </p:sp>
      <p:sp>
        <p:nvSpPr>
          <p:cNvPr id="10" name="Google Shape;280;p31">
            <a:extLst>
              <a:ext uri="{FF2B5EF4-FFF2-40B4-BE49-F238E27FC236}">
                <a16:creationId xmlns:a16="http://schemas.microsoft.com/office/drawing/2014/main" id="{A70D614A-698E-4AF8-B252-A52A00D5D461}"/>
              </a:ext>
            </a:extLst>
          </p:cNvPr>
          <p:cNvSpPr txBox="1"/>
          <p:nvPr/>
        </p:nvSpPr>
        <p:spPr>
          <a:xfrm>
            <a:off x="1155698" y="1549827"/>
            <a:ext cx="7082610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class </a:t>
            </a:r>
            <a:r>
              <a:rPr lang="en-US" sz="1800" dirty="0">
                <a:solidFill>
                  <a:srgbClr val="00ABEE"/>
                </a:solidFill>
              </a:rPr>
              <a:t>Account</a:t>
            </a:r>
            <a:r>
              <a:rPr lang="en-US" sz="1800" dirty="0"/>
              <a:t>: </a:t>
            </a:r>
            <a:r>
              <a:rPr lang="en-US" sz="1800" dirty="0">
                <a:solidFill>
                  <a:schemeClr val="tx1"/>
                </a:solidFill>
              </a:rPr>
              <a:t>name</a:t>
            </a:r>
            <a:r>
              <a:rPr lang="en-US" sz="1800" dirty="0"/>
              <a:t>, </a:t>
            </a:r>
            <a:r>
              <a:rPr lang="en-US" sz="1800" dirty="0" err="1">
                <a:solidFill>
                  <a:schemeClr val="tx1"/>
                </a:solidFill>
              </a:rPr>
              <a:t>accountNumber</a:t>
            </a:r>
            <a:r>
              <a:rPr lang="en-US" sz="1800" dirty="0"/>
              <a:t>, </a:t>
            </a:r>
            <a:r>
              <a:rPr lang="en-US" sz="1800" dirty="0">
                <a:solidFill>
                  <a:schemeClr val="tx1"/>
                </a:solidFill>
              </a:rPr>
              <a:t>email</a:t>
            </a:r>
            <a:r>
              <a:rPr lang="en-US" sz="1800" dirty="0"/>
              <a:t>, </a:t>
            </a:r>
            <a:r>
              <a:rPr lang="en-US" sz="1800" dirty="0" err="1">
                <a:solidFill>
                  <a:schemeClr val="tx1"/>
                </a:solidFill>
              </a:rPr>
              <a:t>accountBalance</a:t>
            </a:r>
            <a:endParaRPr lang="en-US" sz="1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1800" dirty="0" err="1"/>
              <a:t>Tạo</a:t>
            </a:r>
            <a:r>
              <a:rPr lang="en-US" sz="1800" dirty="0"/>
              <a:t> </a:t>
            </a:r>
            <a:r>
              <a:rPr lang="en-US" sz="1800" dirty="0">
                <a:solidFill>
                  <a:srgbClr val="C00000"/>
                </a:solidFill>
              </a:rPr>
              <a:t>interface</a:t>
            </a:r>
            <a:r>
              <a:rPr lang="en-US" sz="1800" dirty="0"/>
              <a:t> </a:t>
            </a:r>
            <a:r>
              <a:rPr lang="en-US" sz="1800" dirty="0" err="1">
                <a:solidFill>
                  <a:schemeClr val="tx1"/>
                </a:solidFill>
              </a:rPr>
              <a:t>IAccount</a:t>
            </a:r>
            <a:r>
              <a:rPr lang="en-US" sz="1800" dirty="0"/>
              <a:t>:  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	</a:t>
            </a:r>
            <a:r>
              <a:rPr lang="en-US" sz="1800" dirty="0">
                <a:solidFill>
                  <a:srgbClr val="C00000"/>
                </a:solidFill>
              </a:rPr>
              <a:t>recharge</a:t>
            </a:r>
            <a:r>
              <a:rPr lang="en-US" sz="1800" dirty="0"/>
              <a:t>(double amount); 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	</a:t>
            </a:r>
            <a:r>
              <a:rPr lang="en-US" sz="1800" dirty="0" err="1">
                <a:solidFill>
                  <a:srgbClr val="C00000"/>
                </a:solidFill>
              </a:rPr>
              <a:t>changeEmail</a:t>
            </a:r>
            <a:r>
              <a:rPr lang="en-US" sz="1800" dirty="0"/>
              <a:t>(String email); </a:t>
            </a:r>
          </a:p>
          <a:p>
            <a:pPr>
              <a:lnSpc>
                <a:spcPct val="150000"/>
              </a:lnSpc>
            </a:pPr>
            <a:r>
              <a:rPr lang="en-US" sz="1800" dirty="0"/>
              <a:t>	</a:t>
            </a:r>
            <a:r>
              <a:rPr lang="en-US" sz="1800" dirty="0" err="1">
                <a:solidFill>
                  <a:srgbClr val="C00000"/>
                </a:solidFill>
              </a:rPr>
              <a:t>displayInfo</a:t>
            </a:r>
            <a:r>
              <a:rPr lang="en-US" sz="1800" dirty="0"/>
              <a:t>();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00ABEE"/>
                </a:solidFill>
              </a:rPr>
              <a:t>Account</a:t>
            </a:r>
            <a:r>
              <a:rPr lang="en-US" sz="1800" dirty="0"/>
              <a:t>  </a:t>
            </a:r>
            <a:r>
              <a:rPr lang="en-US" sz="1800" dirty="0">
                <a:solidFill>
                  <a:srgbClr val="C00000"/>
                </a:solidFill>
              </a:rPr>
              <a:t>implements</a:t>
            </a:r>
            <a:r>
              <a:rPr lang="en-US" sz="1800" dirty="0"/>
              <a:t> </a:t>
            </a:r>
            <a:r>
              <a:rPr lang="en-US" sz="1800" dirty="0" err="1">
                <a:solidFill>
                  <a:schemeClr val="tx1"/>
                </a:solidFill>
              </a:rPr>
              <a:t>IAccount</a:t>
            </a:r>
            <a:r>
              <a:rPr lang="en-US" sz="1800" dirty="0"/>
              <a:t>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thực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</a:t>
            </a:r>
            <a:r>
              <a:rPr lang="en-US" sz="1800" dirty="0" err="1"/>
              <a:t>các</a:t>
            </a:r>
            <a:r>
              <a:rPr lang="en-US" sz="1800" dirty="0"/>
              <a:t> </a:t>
            </a:r>
            <a:r>
              <a:rPr lang="en-US" sz="1800" dirty="0" err="1"/>
              <a:t>hàm</a:t>
            </a:r>
            <a:r>
              <a:rPr lang="en-US" sz="1800" dirty="0"/>
              <a:t> </a:t>
            </a:r>
            <a:r>
              <a:rPr lang="en-US" sz="1800" dirty="0" err="1"/>
              <a:t>trên</a:t>
            </a:r>
            <a:r>
              <a:rPr lang="en-US" sz="1800" dirty="0"/>
              <a:t>.</a:t>
            </a:r>
          </a:p>
          <a:p>
            <a:pPr>
              <a:lnSpc>
                <a:spcPct val="150000"/>
              </a:lnSpc>
            </a:pPr>
            <a:endParaRPr lang="en-US" sz="1800" dirty="0"/>
          </a:p>
          <a:p>
            <a:pPr marL="146050" indent="0">
              <a:lnSpc>
                <a:spcPct val="150000"/>
              </a:lnSpc>
              <a:buNone/>
            </a:pPr>
            <a:endParaRPr lang="en-US" sz="1800" dirty="0"/>
          </a:p>
        </p:txBody>
      </p:sp>
      <p:sp>
        <p:nvSpPr>
          <p:cNvPr id="11" name="Google Shape;769;p36">
            <a:extLst>
              <a:ext uri="{FF2B5EF4-FFF2-40B4-BE49-F238E27FC236}">
                <a16:creationId xmlns:a16="http://schemas.microsoft.com/office/drawing/2014/main" id="{67584574-9B86-46A2-A1B6-50553EE8B97A}"/>
              </a:ext>
            </a:extLst>
          </p:cNvPr>
          <p:cNvSpPr/>
          <p:nvPr/>
        </p:nvSpPr>
        <p:spPr>
          <a:xfrm>
            <a:off x="986624" y="3804056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769;p36">
            <a:extLst>
              <a:ext uri="{FF2B5EF4-FFF2-40B4-BE49-F238E27FC236}">
                <a16:creationId xmlns:a16="http://schemas.microsoft.com/office/drawing/2014/main" id="{00A8F4D4-315A-467E-A81B-C0E16A5D5D40}"/>
              </a:ext>
            </a:extLst>
          </p:cNvPr>
          <p:cNvSpPr/>
          <p:nvPr/>
        </p:nvSpPr>
        <p:spPr>
          <a:xfrm>
            <a:off x="986625" y="1731416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769;p36">
            <a:extLst>
              <a:ext uri="{FF2B5EF4-FFF2-40B4-BE49-F238E27FC236}">
                <a16:creationId xmlns:a16="http://schemas.microsoft.com/office/drawing/2014/main" id="{A241A194-081A-4603-9561-38B3C98AA125}"/>
              </a:ext>
            </a:extLst>
          </p:cNvPr>
          <p:cNvSpPr/>
          <p:nvPr/>
        </p:nvSpPr>
        <p:spPr>
          <a:xfrm>
            <a:off x="986625" y="2171198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838;p36">
            <a:extLst>
              <a:ext uri="{FF2B5EF4-FFF2-40B4-BE49-F238E27FC236}">
                <a16:creationId xmlns:a16="http://schemas.microsoft.com/office/drawing/2014/main" id="{81F866C1-FA82-4648-89D6-9FB9C0813C6A}"/>
              </a:ext>
            </a:extLst>
          </p:cNvPr>
          <p:cNvSpPr/>
          <p:nvPr/>
        </p:nvSpPr>
        <p:spPr>
          <a:xfrm>
            <a:off x="1895064" y="2662678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838;p36">
            <a:extLst>
              <a:ext uri="{FF2B5EF4-FFF2-40B4-BE49-F238E27FC236}">
                <a16:creationId xmlns:a16="http://schemas.microsoft.com/office/drawing/2014/main" id="{B9DEED03-3FC6-47B2-93E5-20836EF0F08C}"/>
              </a:ext>
            </a:extLst>
          </p:cNvPr>
          <p:cNvSpPr/>
          <p:nvPr/>
        </p:nvSpPr>
        <p:spPr>
          <a:xfrm>
            <a:off x="1895063" y="3063272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838;p36">
            <a:extLst>
              <a:ext uri="{FF2B5EF4-FFF2-40B4-BE49-F238E27FC236}">
                <a16:creationId xmlns:a16="http://schemas.microsoft.com/office/drawing/2014/main" id="{EA199906-90D3-41DF-A08F-C26632B64D31}"/>
              </a:ext>
            </a:extLst>
          </p:cNvPr>
          <p:cNvSpPr/>
          <p:nvPr/>
        </p:nvSpPr>
        <p:spPr>
          <a:xfrm>
            <a:off x="1895062" y="3463866"/>
            <a:ext cx="172201" cy="88769"/>
          </a:xfrm>
          <a:custGeom>
            <a:avLst/>
            <a:gdLst/>
            <a:ahLst/>
            <a:cxnLst/>
            <a:rect l="l" t="t" r="r" b="b"/>
            <a:pathLst>
              <a:path w="11705" h="5586" extrusionOk="0">
                <a:moveTo>
                  <a:pt x="1588" y="1999"/>
                </a:moveTo>
                <a:cubicBezTo>
                  <a:pt x="2034" y="1999"/>
                  <a:pt x="2391" y="2356"/>
                  <a:pt x="2391" y="2784"/>
                </a:cubicBezTo>
                <a:cubicBezTo>
                  <a:pt x="2391" y="3230"/>
                  <a:pt x="2034" y="3587"/>
                  <a:pt x="1588" y="3587"/>
                </a:cubicBezTo>
                <a:cubicBezTo>
                  <a:pt x="1160" y="3587"/>
                  <a:pt x="803" y="3230"/>
                  <a:pt x="803" y="2784"/>
                </a:cubicBezTo>
                <a:cubicBezTo>
                  <a:pt x="803" y="2356"/>
                  <a:pt x="1160" y="1999"/>
                  <a:pt x="1588" y="1999"/>
                </a:cubicBezTo>
                <a:close/>
                <a:moveTo>
                  <a:pt x="2784" y="0"/>
                </a:moveTo>
                <a:cubicBezTo>
                  <a:pt x="1249" y="0"/>
                  <a:pt x="0" y="1249"/>
                  <a:pt x="0" y="2784"/>
                </a:cubicBezTo>
                <a:cubicBezTo>
                  <a:pt x="0" y="4336"/>
                  <a:pt x="1249" y="5585"/>
                  <a:pt x="2784" y="5585"/>
                </a:cubicBezTo>
                <a:cubicBezTo>
                  <a:pt x="3854" y="5585"/>
                  <a:pt x="4782" y="4996"/>
                  <a:pt x="5246" y="4122"/>
                </a:cubicBezTo>
                <a:lnTo>
                  <a:pt x="6120" y="4122"/>
                </a:lnTo>
                <a:lnTo>
                  <a:pt x="6638" y="3587"/>
                </a:lnTo>
                <a:lnTo>
                  <a:pt x="7173" y="4122"/>
                </a:lnTo>
                <a:lnTo>
                  <a:pt x="8047" y="3248"/>
                </a:lnTo>
                <a:lnTo>
                  <a:pt x="8904" y="4122"/>
                </a:lnTo>
                <a:lnTo>
                  <a:pt x="9778" y="3248"/>
                </a:lnTo>
                <a:lnTo>
                  <a:pt x="10634" y="4122"/>
                </a:lnTo>
                <a:lnTo>
                  <a:pt x="11705" y="2784"/>
                </a:lnTo>
                <a:lnTo>
                  <a:pt x="10634" y="1463"/>
                </a:lnTo>
                <a:lnTo>
                  <a:pt x="5246" y="1463"/>
                </a:lnTo>
                <a:cubicBezTo>
                  <a:pt x="4782" y="589"/>
                  <a:pt x="3854" y="0"/>
                  <a:pt x="2784" y="0"/>
                </a:cubicBezTo>
                <a:close/>
              </a:path>
            </a:pathLst>
          </a:custGeom>
          <a:solidFill>
            <a:srgbClr val="00ABEE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86368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200993" y="2123089"/>
            <a:ext cx="8448328" cy="8716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7543" y="50801"/>
            <a:ext cx="1121908" cy="3918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11550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Interface</a:t>
            </a:r>
            <a:endParaRPr lang="vi-VN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B3D5677C-A4DB-48C0-8EE4-BB486D1FAA16}"/>
              </a:ext>
            </a:extLst>
          </p:cNvPr>
          <p:cNvSpPr txBox="1">
            <a:spLocks/>
          </p:cNvSpPr>
          <p:nvPr/>
        </p:nvSpPr>
        <p:spPr>
          <a:xfrm>
            <a:off x="2196001" y="1237961"/>
            <a:ext cx="6012000" cy="662839"/>
          </a:xfrm>
          <a:prstGeom prst="rect">
            <a:avLst/>
          </a:prstGeom>
          <a:noFill/>
          <a:ln w="19050">
            <a:solidFill>
              <a:srgbClr val="00ABEE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Không thể</a:t>
            </a:r>
            <a:r>
              <a:rPr lang="vi-VN" sz="1800" i="0" u="none" strike="noStrike" cap="none" dirty="0">
                <a:solidFill>
                  <a:srgbClr val="222C37"/>
                </a:solidFill>
                <a:latin typeface="Roboto Mono"/>
                <a:ea typeface="Roboto Mono"/>
                <a:cs typeface="Roboto Mono"/>
                <a:sym typeface="Roboto Mono"/>
              </a:rPr>
              <a:t> khởi tạo, nên </a:t>
            </a:r>
            <a:r>
              <a:rPr lang="vi-VN" sz="18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không có</a:t>
            </a:r>
            <a:r>
              <a:rPr lang="vi-VN" sz="1800" i="0" u="none" strike="noStrike" cap="none" dirty="0">
                <a:solidFill>
                  <a:srgbClr val="222C37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vi-VN" sz="1800" i="0" u="none" strike="noStrike" cap="none" dirty="0">
                <a:solidFill>
                  <a:srgbClr val="C00000"/>
                </a:solidFill>
                <a:latin typeface="Roboto Mono"/>
                <a:ea typeface="Roboto Mono"/>
                <a:cs typeface="Roboto Mono"/>
                <a:sym typeface="Roboto Mono"/>
              </a:rPr>
              <a:t>phương thức khởi tạo</a:t>
            </a:r>
            <a:r>
              <a:rPr lang="vi-VN" sz="1800" i="0" u="none" strike="noStrike" cap="none" dirty="0">
                <a:solidFill>
                  <a:srgbClr val="222C37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endParaRPr lang="vi-VN" sz="18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35A4D8D-6BD0-4529-9855-34BFA912F289}"/>
              </a:ext>
            </a:extLst>
          </p:cNvPr>
          <p:cNvSpPr txBox="1">
            <a:spLocks/>
          </p:cNvSpPr>
          <p:nvPr/>
        </p:nvSpPr>
        <p:spPr>
          <a:xfrm>
            <a:off x="2196001" y="3755861"/>
            <a:ext cx="6012000" cy="662839"/>
          </a:xfrm>
          <a:prstGeom prst="rect">
            <a:avLst/>
          </a:prstGeom>
          <a:noFill/>
          <a:ln w="19050">
            <a:solidFill>
              <a:srgbClr val="00ABEE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Các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thuộc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tính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trong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>
                <a:solidFill>
                  <a:srgbClr val="C00000"/>
                </a:solidFill>
                <a:latin typeface="Roboto Mono"/>
                <a:ea typeface="Roboto Mono"/>
                <a:cs typeface="Roboto Mono"/>
                <a:sym typeface="Roboto Mono"/>
              </a:rPr>
              <a:t>interface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luôn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ở </a:t>
            </a:r>
            <a:r>
              <a:rPr lang="en-US" sz="18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dạng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>
                <a:solidFill>
                  <a:srgbClr val="C00000"/>
                </a:solidFill>
                <a:latin typeface="Roboto Mono"/>
                <a:ea typeface="Roboto Mono"/>
                <a:cs typeface="Roboto Mono"/>
                <a:sym typeface="Roboto Mono"/>
              </a:rPr>
              <a:t>public static final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mà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không</a:t>
            </a:r>
            <a:r>
              <a:rPr lang="en-US" sz="18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cần</a:t>
            </a:r>
            <a:r>
              <a:rPr lang="en-US" sz="18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khai</a:t>
            </a:r>
            <a:r>
              <a:rPr lang="en-US" sz="18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báo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en-US" sz="18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yêu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cầu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phải</a:t>
            </a:r>
            <a:r>
              <a:rPr lang="en-US" sz="18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có</a:t>
            </a:r>
            <a:r>
              <a:rPr lang="en-US" sz="18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giá</a:t>
            </a:r>
            <a:r>
              <a:rPr lang="en-US" sz="18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800" i="0" u="none" strike="noStrike" cap="none" dirty="0" err="1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trị</a:t>
            </a:r>
            <a:r>
              <a:rPr lang="en-US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endParaRPr lang="en-US" sz="1800" i="0" u="none" strike="noStrike" cap="none" dirty="0">
              <a:solidFill>
                <a:srgbClr val="222C37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D6A28F2C-9DDD-4CD2-B068-0EFA6DE70491}"/>
              </a:ext>
            </a:extLst>
          </p:cNvPr>
          <p:cNvSpPr txBox="1">
            <a:spLocks/>
          </p:cNvSpPr>
          <p:nvPr/>
        </p:nvSpPr>
        <p:spPr>
          <a:xfrm>
            <a:off x="2196001" y="2496911"/>
            <a:ext cx="6012000" cy="662839"/>
          </a:xfrm>
          <a:prstGeom prst="rect">
            <a:avLst/>
          </a:prstGeom>
          <a:noFill/>
          <a:ln w="19050">
            <a:solidFill>
              <a:srgbClr val="00ABEE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Tất cả các phương thức trong </a:t>
            </a:r>
            <a:r>
              <a:rPr lang="vi-VN" sz="1800" i="0" u="none" strike="noStrike" cap="none" dirty="0">
                <a:solidFill>
                  <a:srgbClr val="C00000"/>
                </a:solidFill>
                <a:latin typeface="Roboto Mono"/>
                <a:ea typeface="Roboto Mono"/>
                <a:cs typeface="Roboto Mono"/>
                <a:sym typeface="Roboto Mono"/>
              </a:rPr>
              <a:t>interface</a:t>
            </a:r>
            <a:r>
              <a:rPr lang="vi-VN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vi-VN" sz="18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không có </a:t>
            </a:r>
            <a:r>
              <a:rPr lang="vi-VN" sz="1800" i="0" u="none" strike="noStrike" cap="none" dirty="0">
                <a:solidFill>
                  <a:srgbClr val="C00000"/>
                </a:solidFill>
                <a:latin typeface="Roboto Mono"/>
                <a:ea typeface="Roboto Mono"/>
                <a:cs typeface="Roboto Mono"/>
                <a:sym typeface="Roboto Mono"/>
              </a:rPr>
              <a:t>thân hàm</a:t>
            </a:r>
            <a:r>
              <a:rPr lang="vi-VN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 luôn ở dạng </a:t>
            </a:r>
            <a:r>
              <a:rPr lang="vi-VN" sz="1800" i="0" u="none" strike="noStrike" cap="none" dirty="0">
                <a:solidFill>
                  <a:srgbClr val="C00000"/>
                </a:solidFill>
                <a:latin typeface="Roboto Mono"/>
                <a:ea typeface="Roboto Mono"/>
                <a:cs typeface="Roboto Mono"/>
                <a:sym typeface="Roboto Mono"/>
              </a:rPr>
              <a:t>public abstract </a:t>
            </a:r>
            <a:r>
              <a:rPr lang="vi-VN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mà </a:t>
            </a:r>
            <a:r>
              <a:rPr lang="vi-VN" sz="18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không cần khai báo</a:t>
            </a:r>
            <a:r>
              <a:rPr lang="vi-VN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endParaRPr lang="vi-VN" sz="18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420DE5CD-E433-4B3B-90FF-B851AE2BB1AF}"/>
              </a:ext>
            </a:extLst>
          </p:cNvPr>
          <p:cNvSpPr/>
          <p:nvPr/>
        </p:nvSpPr>
        <p:spPr>
          <a:xfrm>
            <a:off x="770400" y="1237961"/>
            <a:ext cx="914400" cy="612648"/>
          </a:xfrm>
          <a:prstGeom prst="cloudCallout">
            <a:avLst>
              <a:gd name="adj1" fmla="val 70506"/>
              <a:gd name="adj2" fmla="val 4914"/>
            </a:avLst>
          </a:prstGeom>
          <a:solidFill>
            <a:srgbClr val="00ABE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2"/>
                </a:solidFill>
              </a:rPr>
              <a:t>01</a:t>
            </a:r>
          </a:p>
        </p:txBody>
      </p:sp>
      <p:sp>
        <p:nvSpPr>
          <p:cNvPr id="11" name="Thought Bubble: Cloud 10">
            <a:extLst>
              <a:ext uri="{FF2B5EF4-FFF2-40B4-BE49-F238E27FC236}">
                <a16:creationId xmlns:a16="http://schemas.microsoft.com/office/drawing/2014/main" id="{63C656A5-2B87-4A5A-A383-12A972197DA2}"/>
              </a:ext>
            </a:extLst>
          </p:cNvPr>
          <p:cNvSpPr/>
          <p:nvPr/>
        </p:nvSpPr>
        <p:spPr>
          <a:xfrm>
            <a:off x="770400" y="2496911"/>
            <a:ext cx="914400" cy="612648"/>
          </a:xfrm>
          <a:prstGeom prst="cloudCallout">
            <a:avLst>
              <a:gd name="adj1" fmla="val 70506"/>
              <a:gd name="adj2" fmla="val 4914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2"/>
                </a:solidFill>
              </a:rPr>
              <a:t>02</a:t>
            </a:r>
          </a:p>
        </p:txBody>
      </p:sp>
      <p:sp>
        <p:nvSpPr>
          <p:cNvPr id="12" name="Thought Bubble: Cloud 11">
            <a:extLst>
              <a:ext uri="{FF2B5EF4-FFF2-40B4-BE49-F238E27FC236}">
                <a16:creationId xmlns:a16="http://schemas.microsoft.com/office/drawing/2014/main" id="{2E48D30A-D897-4072-A43B-790D5441B90F}"/>
              </a:ext>
            </a:extLst>
          </p:cNvPr>
          <p:cNvSpPr/>
          <p:nvPr/>
        </p:nvSpPr>
        <p:spPr>
          <a:xfrm>
            <a:off x="844800" y="3755861"/>
            <a:ext cx="914400" cy="612648"/>
          </a:xfrm>
          <a:prstGeom prst="cloudCallout">
            <a:avLst>
              <a:gd name="adj1" fmla="val 70506"/>
              <a:gd name="adj2" fmla="val 4914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 dirty="0">
                <a:solidFill>
                  <a:schemeClr val="bg2"/>
                </a:solidFill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9695889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Tạo</a:t>
            </a:r>
            <a:r>
              <a:rPr lang="en-US" dirty="0"/>
              <a:t> Interface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9BF3CFC-4922-4174-B289-C4223DEA1893}"/>
              </a:ext>
            </a:extLst>
          </p:cNvPr>
          <p:cNvSpPr txBox="1">
            <a:spLocks/>
          </p:cNvSpPr>
          <p:nvPr/>
        </p:nvSpPr>
        <p:spPr>
          <a:xfrm>
            <a:off x="449800" y="2571750"/>
            <a:ext cx="1497600" cy="670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114300" indent="0">
              <a:buNone/>
            </a:pPr>
            <a:endParaRPr lang="en-US" sz="1800" b="1" dirty="0">
              <a:solidFill>
                <a:srgbClr val="00ABEE"/>
              </a:solidFill>
            </a:endParaRPr>
          </a:p>
        </p:txBody>
      </p:sp>
      <p:sp>
        <p:nvSpPr>
          <p:cNvPr id="4" name="Google Shape;219;p21">
            <a:extLst>
              <a:ext uri="{FF2B5EF4-FFF2-40B4-BE49-F238E27FC236}">
                <a16:creationId xmlns:a16="http://schemas.microsoft.com/office/drawing/2014/main" id="{0D0509DC-E58D-4101-9E5F-094D301455ED}"/>
              </a:ext>
            </a:extLst>
          </p:cNvPr>
          <p:cNvSpPr/>
          <p:nvPr/>
        </p:nvSpPr>
        <p:spPr>
          <a:xfrm>
            <a:off x="3331100" y="2905822"/>
            <a:ext cx="5197500" cy="1574100"/>
          </a:xfrm>
          <a:prstGeom prst="rect">
            <a:avLst/>
          </a:prstGeom>
          <a:solidFill>
            <a:srgbClr val="282C3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interface </a:t>
            </a:r>
            <a:r>
              <a:rPr lang="en" sz="180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Flying </a:t>
            </a:r>
            <a:r>
              <a:rPr lang="en" sz="18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800"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80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void </a:t>
            </a:r>
            <a:r>
              <a:rPr lang="en" sz="180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fly</a:t>
            </a:r>
            <a:r>
              <a:rPr lang="en" sz="18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8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80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void </a:t>
            </a:r>
            <a:r>
              <a:rPr lang="en" sz="180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flapWings</a:t>
            </a:r>
            <a:r>
              <a:rPr lang="en" sz="18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r>
              <a:rPr lang="en" sz="180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FF"/>
              </a:solidFill>
            </a:endParaRPr>
          </a:p>
        </p:txBody>
      </p:sp>
      <p:sp>
        <p:nvSpPr>
          <p:cNvPr id="5" name="Google Shape;217;p21">
            <a:extLst>
              <a:ext uri="{FF2B5EF4-FFF2-40B4-BE49-F238E27FC236}">
                <a16:creationId xmlns:a16="http://schemas.microsoft.com/office/drawing/2014/main" id="{CB230C3C-9A5E-4460-AE47-6F983350F374}"/>
              </a:ext>
            </a:extLst>
          </p:cNvPr>
          <p:cNvSpPr/>
          <p:nvPr/>
        </p:nvSpPr>
        <p:spPr>
          <a:xfrm>
            <a:off x="2812800" y="1397723"/>
            <a:ext cx="6129600" cy="9339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0" u="none" strike="noStrike" cap="none" dirty="0">
                <a:solidFill>
                  <a:srgbClr val="0000FF"/>
                </a:solidFill>
                <a:latin typeface="Roboto Mono"/>
                <a:ea typeface="Roboto Mono"/>
                <a:cs typeface="Roboto Mono"/>
                <a:sym typeface="Roboto Mono"/>
              </a:rPr>
              <a:t>interface</a:t>
            </a:r>
            <a:r>
              <a:rPr lang="en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 </a:t>
            </a:r>
            <a:r>
              <a:rPr lang="en" sz="1800" i="0" u="none" strike="noStrike" cap="none" dirty="0">
                <a:solidFill>
                  <a:srgbClr val="267F99"/>
                </a:solidFill>
                <a:latin typeface="Roboto Mono"/>
                <a:ea typeface="Roboto Mono"/>
                <a:cs typeface="Roboto Mono"/>
                <a:sym typeface="Roboto Mono"/>
              </a:rPr>
              <a:t>&lt;Tên Interface&gt;</a:t>
            </a:r>
            <a:r>
              <a:rPr lang="en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800" i="0" u="none" strike="noStrike" cap="none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    </a:t>
            </a:r>
            <a:r>
              <a:rPr lang="en" sz="1800" i="0" u="none" strike="noStrike" cap="none" dirty="0">
                <a:solidFill>
                  <a:srgbClr val="008000"/>
                </a:solidFill>
                <a:latin typeface="Roboto Mono"/>
                <a:ea typeface="Roboto Mono"/>
                <a:cs typeface="Roboto Mono"/>
                <a:sym typeface="Roboto Mono"/>
              </a:rPr>
              <a:t>//Các thành phần bên trong interface</a:t>
            </a:r>
            <a:endParaRPr sz="1800" i="0" u="none" strike="noStrike" cap="none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8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7067A993-386E-49D9-A48C-124F952953E4}"/>
              </a:ext>
            </a:extLst>
          </p:cNvPr>
          <p:cNvSpPr/>
          <p:nvPr/>
        </p:nvSpPr>
        <p:spPr>
          <a:xfrm>
            <a:off x="406600" y="2500501"/>
            <a:ext cx="2030400" cy="933900"/>
          </a:xfrm>
          <a:prstGeom prst="cloudCallout">
            <a:avLst>
              <a:gd name="adj1" fmla="val 56873"/>
              <a:gd name="adj2" fmla="val -23292"/>
            </a:avLst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bg2"/>
                </a:solidFill>
              </a:rPr>
              <a:t>Cú</a:t>
            </a:r>
            <a:r>
              <a:rPr lang="en-US" sz="2000" b="1" dirty="0">
                <a:solidFill>
                  <a:schemeClr val="bg2"/>
                </a:solidFill>
              </a:rPr>
              <a:t> </a:t>
            </a:r>
            <a:r>
              <a:rPr lang="en-US" sz="2000" b="1" dirty="0" err="1">
                <a:solidFill>
                  <a:schemeClr val="bg2"/>
                </a:solidFill>
              </a:rPr>
              <a:t>pháp</a:t>
            </a:r>
            <a:endParaRPr lang="en-US" sz="2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13961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Interface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B9BF3CFC-4922-4174-B289-C4223DEA1893}"/>
              </a:ext>
            </a:extLst>
          </p:cNvPr>
          <p:cNvSpPr txBox="1">
            <a:spLocks/>
          </p:cNvSpPr>
          <p:nvPr/>
        </p:nvSpPr>
        <p:spPr>
          <a:xfrm>
            <a:off x="449800" y="2571750"/>
            <a:ext cx="1497600" cy="670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 eaLnBrk="1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42900" algn="l" rtl="0" ea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4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3200400" marR="0" lvl="6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●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3657600" marR="0" lvl="7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Verdana"/>
              <a:buChar char="○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4114800" marR="0" lvl="8" indent="-342900" algn="l" rtl="0" eaLnBrk="1" hangingPunct="1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Verdana"/>
              <a:buChar char="■"/>
              <a:defRPr sz="1800" b="0" i="0" u="none" strike="noStrike" cap="none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114300" indent="0">
              <a:buNone/>
            </a:pPr>
            <a:endParaRPr lang="en-US" sz="1800" b="1" dirty="0">
              <a:solidFill>
                <a:srgbClr val="00ABEE"/>
              </a:solidFill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1313698-612E-43DF-93EC-2B766FC4C7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2409" y="3053860"/>
            <a:ext cx="6549656" cy="170816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interface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Car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String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name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"Car"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//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Tương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đương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public static final String name= "Car"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static final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name2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"Car2"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AA48E8-6B61-49E9-BC8D-E9E5392B4809}"/>
              </a:ext>
            </a:extLst>
          </p:cNvPr>
          <p:cNvSpPr txBox="1"/>
          <p:nvPr/>
        </p:nvSpPr>
        <p:spPr>
          <a:xfrm>
            <a:off x="754465" y="1309246"/>
            <a:ext cx="73476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600" b="0" i="0" dirty="0">
                <a:solidFill>
                  <a:schemeClr val="tx1"/>
                </a:solidFill>
                <a:effectLst/>
                <a:latin typeface="Lato" panose="020B0604020202020204" pitchFamily="34" charset="0"/>
              </a:rPr>
              <a:t>Tất cả các biến </a:t>
            </a:r>
            <a:r>
              <a:rPr lang="vi-VN" sz="1600" b="0" i="0" dirty="0">
                <a:solidFill>
                  <a:srgbClr val="404040"/>
                </a:solidFill>
                <a:effectLst/>
                <a:latin typeface="Lato" panose="020B0604020202020204" pitchFamily="34" charset="0"/>
              </a:rPr>
              <a:t>trong </a:t>
            </a:r>
            <a:r>
              <a:rPr lang="vi-VN" sz="1600" b="0" i="0" dirty="0">
                <a:solidFill>
                  <a:srgbClr val="C00000"/>
                </a:solidFill>
                <a:effectLst/>
                <a:latin typeface="Lato" panose="020B0604020202020204" pitchFamily="34" charset="0"/>
              </a:rPr>
              <a:t>interface</a:t>
            </a:r>
            <a:r>
              <a:rPr lang="vi-VN" sz="1600" b="0" i="0" dirty="0">
                <a:solidFill>
                  <a:srgbClr val="404040"/>
                </a:solidFill>
                <a:effectLst/>
                <a:latin typeface="Lato" panose="020B0604020202020204" pitchFamily="34" charset="0"/>
              </a:rPr>
              <a:t> đều được ngầm nhiều là </a:t>
            </a:r>
            <a:r>
              <a:rPr lang="vi-VN" sz="1600" b="0" i="0" dirty="0">
                <a:solidFill>
                  <a:srgbClr val="C00000"/>
                </a:solidFill>
                <a:effectLst/>
                <a:latin typeface="Lato" panose="020B0604020202020204" pitchFamily="34" charset="0"/>
              </a:rPr>
              <a:t>public static final</a:t>
            </a:r>
            <a:endParaRPr lang="en-US" sz="1600" b="0" i="0" dirty="0">
              <a:solidFill>
                <a:srgbClr val="C00000"/>
              </a:solidFill>
              <a:effectLst/>
              <a:latin typeface="Lato" panose="020B0604020202020204" pitchFamily="34" charset="0"/>
            </a:endParaRPr>
          </a:p>
          <a:p>
            <a:endParaRPr lang="en-US" sz="1600" b="0" i="0" dirty="0">
              <a:solidFill>
                <a:srgbClr val="C00000"/>
              </a:solidFill>
              <a:effectLst/>
              <a:latin typeface="Lato" panose="020B0604020202020204" pitchFamily="34" charset="0"/>
            </a:endParaRPr>
          </a:p>
          <a:p>
            <a:r>
              <a:rPr lang="en-US" sz="1600" dirty="0" err="1">
                <a:solidFill>
                  <a:srgbClr val="00ABEE"/>
                </a:solidFill>
                <a:latin typeface="Lato" panose="020B0604020202020204" pitchFamily="34" charset="0"/>
              </a:rPr>
              <a:t>Cấu</a:t>
            </a:r>
            <a:r>
              <a:rPr lang="en-US" sz="1600" dirty="0">
                <a:solidFill>
                  <a:srgbClr val="00ABEE"/>
                </a:solidFill>
                <a:latin typeface="Lato" panose="020B0604020202020204" pitchFamily="34" charset="0"/>
              </a:rPr>
              <a:t> </a:t>
            </a:r>
            <a:r>
              <a:rPr lang="en-US" sz="1600" dirty="0" err="1">
                <a:solidFill>
                  <a:srgbClr val="00ABEE"/>
                </a:solidFill>
                <a:latin typeface="Lato" panose="020B0604020202020204" pitchFamily="34" charset="0"/>
              </a:rPr>
              <a:t>trúc</a:t>
            </a:r>
            <a:r>
              <a:rPr lang="en-US" sz="1600" dirty="0">
                <a:solidFill>
                  <a:srgbClr val="404040"/>
                </a:solidFill>
                <a:latin typeface="Lato" panose="020B0604020202020204" pitchFamily="34" charset="0"/>
              </a:rPr>
              <a:t>: &lt;</a:t>
            </a:r>
            <a:r>
              <a:rPr lang="en-US" sz="1600" dirty="0">
                <a:solidFill>
                  <a:srgbClr val="C00000"/>
                </a:solidFill>
                <a:latin typeface="Lato" panose="020B0604020202020204" pitchFamily="34" charset="0"/>
              </a:rPr>
              <a:t>Type</a:t>
            </a:r>
            <a:r>
              <a:rPr lang="en-US" sz="1600" dirty="0">
                <a:solidFill>
                  <a:srgbClr val="404040"/>
                </a:solidFill>
                <a:latin typeface="Lato" panose="020B0604020202020204" pitchFamily="34" charset="0"/>
              </a:rPr>
              <a:t>&gt; </a:t>
            </a:r>
            <a:r>
              <a:rPr lang="en-US" sz="1600" dirty="0" err="1">
                <a:solidFill>
                  <a:schemeClr val="tx1"/>
                </a:solidFill>
                <a:latin typeface="Lato" panose="020B0604020202020204" pitchFamily="34" charset="0"/>
              </a:rPr>
              <a:t>name_var</a:t>
            </a:r>
            <a:endParaRPr lang="en-US" sz="1600" b="0" i="0" dirty="0">
              <a:solidFill>
                <a:schemeClr val="tx1"/>
              </a:solidFill>
              <a:effectLst/>
              <a:latin typeface="Lato" panose="020B0604020202020204" pitchFamily="34" charset="0"/>
            </a:endParaRPr>
          </a:p>
          <a:p>
            <a:endParaRPr lang="en-US" sz="1600" dirty="0"/>
          </a:p>
        </p:txBody>
      </p:sp>
      <p:sp>
        <p:nvSpPr>
          <p:cNvPr id="11" name="Google Shape;769;p36">
            <a:extLst>
              <a:ext uri="{FF2B5EF4-FFF2-40B4-BE49-F238E27FC236}">
                <a16:creationId xmlns:a16="http://schemas.microsoft.com/office/drawing/2014/main" id="{3B673FAC-A75E-4EC4-9B41-AED3CE85DF43}"/>
              </a:ext>
            </a:extLst>
          </p:cNvPr>
          <p:cNvSpPr/>
          <p:nvPr/>
        </p:nvSpPr>
        <p:spPr>
          <a:xfrm>
            <a:off x="564119" y="1337383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769;p36">
            <a:extLst>
              <a:ext uri="{FF2B5EF4-FFF2-40B4-BE49-F238E27FC236}">
                <a16:creationId xmlns:a16="http://schemas.microsoft.com/office/drawing/2014/main" id="{2D0BE34C-D3BD-4C4E-B031-54655196B08B}"/>
              </a:ext>
            </a:extLst>
          </p:cNvPr>
          <p:cNvSpPr/>
          <p:nvPr/>
        </p:nvSpPr>
        <p:spPr>
          <a:xfrm>
            <a:off x="564118" y="1836357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9982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Tại</a:t>
            </a:r>
            <a:r>
              <a:rPr lang="en-US" dirty="0"/>
              <a:t>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chúng</a:t>
            </a:r>
            <a:r>
              <a:rPr lang="en-US" dirty="0"/>
              <a:t> ta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Interface ?</a:t>
            </a:r>
            <a:endParaRPr lang="vi-VN" dirty="0"/>
          </a:p>
        </p:txBody>
      </p:sp>
      <p:grpSp>
        <p:nvGrpSpPr>
          <p:cNvPr id="5" name="Google Shape;110;p16">
            <a:extLst>
              <a:ext uri="{FF2B5EF4-FFF2-40B4-BE49-F238E27FC236}">
                <a16:creationId xmlns:a16="http://schemas.microsoft.com/office/drawing/2014/main" id="{47143371-EA37-4B4D-989D-6FD293295BE7}"/>
              </a:ext>
            </a:extLst>
          </p:cNvPr>
          <p:cNvGrpSpPr/>
          <p:nvPr/>
        </p:nvGrpSpPr>
        <p:grpSpPr>
          <a:xfrm flipH="1">
            <a:off x="854422" y="2743200"/>
            <a:ext cx="1241234" cy="2070450"/>
            <a:chOff x="5612100" y="1720700"/>
            <a:chExt cx="1531982" cy="2878728"/>
          </a:xfrm>
        </p:grpSpPr>
        <p:sp>
          <p:nvSpPr>
            <p:cNvPr id="7" name="Google Shape;111;p16">
              <a:extLst>
                <a:ext uri="{FF2B5EF4-FFF2-40B4-BE49-F238E27FC236}">
                  <a16:creationId xmlns:a16="http://schemas.microsoft.com/office/drawing/2014/main" id="{A4D6B3D7-585A-4235-9ACC-D5FEE132CBBA}"/>
                </a:ext>
              </a:extLst>
            </p:cNvPr>
            <p:cNvSpPr/>
            <p:nvPr/>
          </p:nvSpPr>
          <p:spPr>
            <a:xfrm>
              <a:off x="6000389" y="4412020"/>
              <a:ext cx="389228" cy="187408"/>
            </a:xfrm>
            <a:custGeom>
              <a:avLst/>
              <a:gdLst/>
              <a:ahLst/>
              <a:cxnLst/>
              <a:rect l="l" t="t" r="r" b="b"/>
              <a:pathLst>
                <a:path w="6266" h="3017" extrusionOk="0">
                  <a:moveTo>
                    <a:pt x="5809" y="0"/>
                  </a:moveTo>
                  <a:cubicBezTo>
                    <a:pt x="5807" y="0"/>
                    <a:pt x="5807" y="0"/>
                    <a:pt x="5807" y="0"/>
                  </a:cubicBezTo>
                  <a:lnTo>
                    <a:pt x="2359" y="2209"/>
                  </a:lnTo>
                  <a:cubicBezTo>
                    <a:pt x="2332" y="2209"/>
                    <a:pt x="2304" y="2209"/>
                    <a:pt x="2277" y="2209"/>
                  </a:cubicBezTo>
                  <a:cubicBezTo>
                    <a:pt x="234" y="2209"/>
                    <a:pt x="1" y="3017"/>
                    <a:pt x="1" y="3017"/>
                  </a:cubicBezTo>
                  <a:lnTo>
                    <a:pt x="4498" y="3017"/>
                  </a:lnTo>
                  <a:lnTo>
                    <a:pt x="5807" y="1509"/>
                  </a:lnTo>
                  <a:lnTo>
                    <a:pt x="5807" y="3017"/>
                  </a:lnTo>
                  <a:lnTo>
                    <a:pt x="6245" y="3017"/>
                  </a:lnTo>
                  <a:cubicBezTo>
                    <a:pt x="6245" y="3017"/>
                    <a:pt x="6223" y="1729"/>
                    <a:pt x="6245" y="856"/>
                  </a:cubicBezTo>
                  <a:cubicBezTo>
                    <a:pt x="6266" y="16"/>
                    <a:pt x="5842" y="0"/>
                    <a:pt x="58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" name="Google Shape;112;p16">
              <a:extLst>
                <a:ext uri="{FF2B5EF4-FFF2-40B4-BE49-F238E27FC236}">
                  <a16:creationId xmlns:a16="http://schemas.microsoft.com/office/drawing/2014/main" id="{FD1A74F6-D3FF-4197-9967-9705D0F12D41}"/>
                </a:ext>
              </a:extLst>
            </p:cNvPr>
            <p:cNvSpPr/>
            <p:nvPr/>
          </p:nvSpPr>
          <p:spPr>
            <a:xfrm>
              <a:off x="6134995" y="4300707"/>
              <a:ext cx="226108" cy="249774"/>
            </a:xfrm>
            <a:custGeom>
              <a:avLst/>
              <a:gdLst/>
              <a:ahLst/>
              <a:cxnLst/>
              <a:rect l="l" t="t" r="r" b="b"/>
              <a:pathLst>
                <a:path w="3640" h="4021" extrusionOk="0">
                  <a:moveTo>
                    <a:pt x="1890" y="0"/>
                  </a:moveTo>
                  <a:lnTo>
                    <a:pt x="2152" y="1792"/>
                  </a:lnTo>
                  <a:lnTo>
                    <a:pt x="1" y="4020"/>
                  </a:lnTo>
                  <a:lnTo>
                    <a:pt x="991" y="4020"/>
                  </a:lnTo>
                  <a:cubicBezTo>
                    <a:pt x="1454" y="4020"/>
                    <a:pt x="1899" y="3850"/>
                    <a:pt x="2241" y="3537"/>
                  </a:cubicBezTo>
                  <a:cubicBezTo>
                    <a:pt x="2704" y="3117"/>
                    <a:pt x="3327" y="2468"/>
                    <a:pt x="3640" y="1792"/>
                  </a:cubicBezTo>
                  <a:lnTo>
                    <a:pt x="3640" y="669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113;p16">
              <a:extLst>
                <a:ext uri="{FF2B5EF4-FFF2-40B4-BE49-F238E27FC236}">
                  <a16:creationId xmlns:a16="http://schemas.microsoft.com/office/drawing/2014/main" id="{6F608621-6C63-498F-A737-0097F2D802A0}"/>
                </a:ext>
              </a:extLst>
            </p:cNvPr>
            <p:cNvSpPr/>
            <p:nvPr/>
          </p:nvSpPr>
          <p:spPr>
            <a:xfrm>
              <a:off x="6096856" y="2706674"/>
              <a:ext cx="301084" cy="1656363"/>
            </a:xfrm>
            <a:custGeom>
              <a:avLst/>
              <a:gdLst/>
              <a:ahLst/>
              <a:cxnLst/>
              <a:rect l="l" t="t" r="r" b="b"/>
              <a:pathLst>
                <a:path w="4847" h="26665" extrusionOk="0">
                  <a:moveTo>
                    <a:pt x="1579" y="0"/>
                  </a:moveTo>
                  <a:cubicBezTo>
                    <a:pt x="1579" y="0"/>
                    <a:pt x="0" y="3823"/>
                    <a:pt x="866" y="14554"/>
                  </a:cubicBezTo>
                  <a:cubicBezTo>
                    <a:pt x="1733" y="25286"/>
                    <a:pt x="1993" y="26664"/>
                    <a:pt x="1993" y="26664"/>
                  </a:cubicBezTo>
                  <a:lnTo>
                    <a:pt x="4847" y="26619"/>
                  </a:lnTo>
                  <a:lnTo>
                    <a:pt x="418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114;p16">
              <a:extLst>
                <a:ext uri="{FF2B5EF4-FFF2-40B4-BE49-F238E27FC236}">
                  <a16:creationId xmlns:a16="http://schemas.microsoft.com/office/drawing/2014/main" id="{D048FD76-E193-411C-8C37-02BB540BB143}"/>
                </a:ext>
              </a:extLst>
            </p:cNvPr>
            <p:cNvSpPr/>
            <p:nvPr/>
          </p:nvSpPr>
          <p:spPr>
            <a:xfrm>
              <a:off x="6754854" y="4412020"/>
              <a:ext cx="389228" cy="187408"/>
            </a:xfrm>
            <a:custGeom>
              <a:avLst/>
              <a:gdLst/>
              <a:ahLst/>
              <a:cxnLst/>
              <a:rect l="l" t="t" r="r" b="b"/>
              <a:pathLst>
                <a:path w="6266" h="3017" extrusionOk="0">
                  <a:moveTo>
                    <a:pt x="456" y="0"/>
                  </a:moveTo>
                  <a:cubicBezTo>
                    <a:pt x="423" y="0"/>
                    <a:pt x="0" y="16"/>
                    <a:pt x="22" y="856"/>
                  </a:cubicBezTo>
                  <a:cubicBezTo>
                    <a:pt x="43" y="1729"/>
                    <a:pt x="22" y="3017"/>
                    <a:pt x="22" y="3017"/>
                  </a:cubicBezTo>
                  <a:lnTo>
                    <a:pt x="458" y="3017"/>
                  </a:lnTo>
                  <a:lnTo>
                    <a:pt x="458" y="1509"/>
                  </a:lnTo>
                  <a:lnTo>
                    <a:pt x="1768" y="3017"/>
                  </a:lnTo>
                  <a:lnTo>
                    <a:pt x="6265" y="3017"/>
                  </a:lnTo>
                  <a:cubicBezTo>
                    <a:pt x="6265" y="3017"/>
                    <a:pt x="6031" y="2209"/>
                    <a:pt x="3989" y="2209"/>
                  </a:cubicBezTo>
                  <a:cubicBezTo>
                    <a:pt x="3962" y="2209"/>
                    <a:pt x="3935" y="2209"/>
                    <a:pt x="3907" y="2209"/>
                  </a:cubicBezTo>
                  <a:lnTo>
                    <a:pt x="458" y="0"/>
                  </a:lnTo>
                  <a:cubicBezTo>
                    <a:pt x="458" y="0"/>
                    <a:pt x="457" y="0"/>
                    <a:pt x="4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" name="Google Shape;115;p16">
              <a:extLst>
                <a:ext uri="{FF2B5EF4-FFF2-40B4-BE49-F238E27FC236}">
                  <a16:creationId xmlns:a16="http://schemas.microsoft.com/office/drawing/2014/main" id="{C6019D99-A728-4344-B8EA-8D03315CB430}"/>
                </a:ext>
              </a:extLst>
            </p:cNvPr>
            <p:cNvSpPr/>
            <p:nvPr/>
          </p:nvSpPr>
          <p:spPr>
            <a:xfrm>
              <a:off x="6713422" y="4221881"/>
              <a:ext cx="296052" cy="328602"/>
            </a:xfrm>
            <a:custGeom>
              <a:avLst/>
              <a:gdLst/>
              <a:ahLst/>
              <a:cxnLst/>
              <a:rect l="l" t="t" r="r" b="b"/>
              <a:pathLst>
                <a:path w="4766" h="5290" extrusionOk="0">
                  <a:moveTo>
                    <a:pt x="1752" y="0"/>
                  </a:moveTo>
                  <a:lnTo>
                    <a:pt x="1" y="669"/>
                  </a:lnTo>
                  <a:lnTo>
                    <a:pt x="1125" y="3061"/>
                  </a:lnTo>
                  <a:cubicBezTo>
                    <a:pt x="1439" y="3737"/>
                    <a:pt x="2061" y="4386"/>
                    <a:pt x="2524" y="4806"/>
                  </a:cubicBezTo>
                  <a:cubicBezTo>
                    <a:pt x="2867" y="5119"/>
                    <a:pt x="3313" y="5289"/>
                    <a:pt x="3775" y="5289"/>
                  </a:cubicBezTo>
                  <a:lnTo>
                    <a:pt x="4765" y="5289"/>
                  </a:lnTo>
                  <a:lnTo>
                    <a:pt x="2613" y="3061"/>
                  </a:lnTo>
                  <a:lnTo>
                    <a:pt x="1752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16;p16">
              <a:extLst>
                <a:ext uri="{FF2B5EF4-FFF2-40B4-BE49-F238E27FC236}">
                  <a16:creationId xmlns:a16="http://schemas.microsoft.com/office/drawing/2014/main" id="{43A47144-72EE-4EB7-A2ED-527D293D2B9E}"/>
                </a:ext>
              </a:extLst>
            </p:cNvPr>
            <p:cNvSpPr/>
            <p:nvPr/>
          </p:nvSpPr>
          <p:spPr>
            <a:xfrm>
              <a:off x="6196615" y="2706674"/>
              <a:ext cx="712798" cy="1663507"/>
            </a:xfrm>
            <a:custGeom>
              <a:avLst/>
              <a:gdLst/>
              <a:ahLst/>
              <a:cxnLst/>
              <a:rect l="l" t="t" r="r" b="b"/>
              <a:pathLst>
                <a:path w="11475" h="26780" extrusionOk="0">
                  <a:moveTo>
                    <a:pt x="808" y="0"/>
                  </a:moveTo>
                  <a:lnTo>
                    <a:pt x="0" y="2059"/>
                  </a:lnTo>
                  <a:lnTo>
                    <a:pt x="8424" y="26779"/>
                  </a:lnTo>
                  <a:lnTo>
                    <a:pt x="11475" y="26619"/>
                  </a:lnTo>
                  <a:cubicBezTo>
                    <a:pt x="11475" y="26619"/>
                    <a:pt x="8337" y="13173"/>
                    <a:pt x="6729" y="7480"/>
                  </a:cubicBezTo>
                  <a:cubicBezTo>
                    <a:pt x="5250" y="2239"/>
                    <a:pt x="4412" y="0"/>
                    <a:pt x="44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17;p16">
              <a:extLst>
                <a:ext uri="{FF2B5EF4-FFF2-40B4-BE49-F238E27FC236}">
                  <a16:creationId xmlns:a16="http://schemas.microsoft.com/office/drawing/2014/main" id="{A4FF8561-2B6A-49B1-9841-C40F2DE9EB33}"/>
                </a:ext>
              </a:extLst>
            </p:cNvPr>
            <p:cNvSpPr/>
            <p:nvPr/>
          </p:nvSpPr>
          <p:spPr>
            <a:xfrm>
              <a:off x="6272769" y="3059807"/>
              <a:ext cx="102121" cy="283504"/>
            </a:xfrm>
            <a:custGeom>
              <a:avLst/>
              <a:gdLst/>
              <a:ahLst/>
              <a:cxnLst/>
              <a:rect l="l" t="t" r="r" b="b"/>
              <a:pathLst>
                <a:path w="1644" h="4564" extrusionOk="0">
                  <a:moveTo>
                    <a:pt x="31" y="0"/>
                  </a:moveTo>
                  <a:cubicBezTo>
                    <a:pt x="29" y="0"/>
                    <a:pt x="26" y="1"/>
                    <a:pt x="23" y="2"/>
                  </a:cubicBezTo>
                  <a:cubicBezTo>
                    <a:pt x="8" y="7"/>
                    <a:pt x="1" y="23"/>
                    <a:pt x="7" y="37"/>
                  </a:cubicBezTo>
                  <a:lnTo>
                    <a:pt x="1585" y="4546"/>
                  </a:lnTo>
                  <a:cubicBezTo>
                    <a:pt x="1590" y="4556"/>
                    <a:pt x="1600" y="4563"/>
                    <a:pt x="1612" y="4563"/>
                  </a:cubicBezTo>
                  <a:cubicBezTo>
                    <a:pt x="1615" y="4563"/>
                    <a:pt x="1617" y="4563"/>
                    <a:pt x="1620" y="4562"/>
                  </a:cubicBezTo>
                  <a:cubicBezTo>
                    <a:pt x="1635" y="4557"/>
                    <a:pt x="1644" y="4541"/>
                    <a:pt x="1638" y="4527"/>
                  </a:cubicBezTo>
                  <a:lnTo>
                    <a:pt x="59" y="19"/>
                  </a:lnTo>
                  <a:cubicBezTo>
                    <a:pt x="55" y="7"/>
                    <a:pt x="43" y="0"/>
                    <a:pt x="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18;p16">
              <a:extLst>
                <a:ext uri="{FF2B5EF4-FFF2-40B4-BE49-F238E27FC236}">
                  <a16:creationId xmlns:a16="http://schemas.microsoft.com/office/drawing/2014/main" id="{1096F383-1691-4FCF-A397-EFE19289DF4D}"/>
                </a:ext>
              </a:extLst>
            </p:cNvPr>
            <p:cNvSpPr/>
            <p:nvPr/>
          </p:nvSpPr>
          <p:spPr>
            <a:xfrm>
              <a:off x="6143754" y="1819652"/>
              <a:ext cx="558312" cy="332701"/>
            </a:xfrm>
            <a:custGeom>
              <a:avLst/>
              <a:gdLst/>
              <a:ahLst/>
              <a:cxnLst/>
              <a:rect l="l" t="t" r="r" b="b"/>
              <a:pathLst>
                <a:path w="8988" h="5356" extrusionOk="0">
                  <a:moveTo>
                    <a:pt x="7444" y="1"/>
                  </a:moveTo>
                  <a:lnTo>
                    <a:pt x="2354" y="525"/>
                  </a:lnTo>
                  <a:cubicBezTo>
                    <a:pt x="2354" y="525"/>
                    <a:pt x="2052" y="1763"/>
                    <a:pt x="854" y="2171"/>
                  </a:cubicBezTo>
                  <a:cubicBezTo>
                    <a:pt x="0" y="2463"/>
                    <a:pt x="280" y="3679"/>
                    <a:pt x="280" y="3679"/>
                  </a:cubicBezTo>
                  <a:cubicBezTo>
                    <a:pt x="2339" y="5022"/>
                    <a:pt x="4483" y="5355"/>
                    <a:pt x="6106" y="5355"/>
                  </a:cubicBezTo>
                  <a:cubicBezTo>
                    <a:pt x="7708" y="5355"/>
                    <a:pt x="8801" y="5030"/>
                    <a:pt x="8801" y="5030"/>
                  </a:cubicBezTo>
                  <a:cubicBezTo>
                    <a:pt x="8988" y="3656"/>
                    <a:pt x="7425" y="3793"/>
                    <a:pt x="7666" y="2375"/>
                  </a:cubicBezTo>
                  <a:cubicBezTo>
                    <a:pt x="7901" y="990"/>
                    <a:pt x="7444" y="1"/>
                    <a:pt x="7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19;p16">
              <a:extLst>
                <a:ext uri="{FF2B5EF4-FFF2-40B4-BE49-F238E27FC236}">
                  <a16:creationId xmlns:a16="http://schemas.microsoft.com/office/drawing/2014/main" id="{E11A3691-E265-4A0D-8646-66C2F6CC374B}"/>
                </a:ext>
              </a:extLst>
            </p:cNvPr>
            <p:cNvSpPr/>
            <p:nvPr/>
          </p:nvSpPr>
          <p:spPr>
            <a:xfrm>
              <a:off x="6279043" y="1720700"/>
              <a:ext cx="349846" cy="306985"/>
            </a:xfrm>
            <a:custGeom>
              <a:avLst/>
              <a:gdLst/>
              <a:ahLst/>
              <a:cxnLst/>
              <a:rect l="l" t="t" r="r" b="b"/>
              <a:pathLst>
                <a:path w="5632" h="4942" extrusionOk="0">
                  <a:moveTo>
                    <a:pt x="2759" y="1"/>
                  </a:moveTo>
                  <a:cubicBezTo>
                    <a:pt x="1465" y="1"/>
                    <a:pt x="352" y="885"/>
                    <a:pt x="185" y="2112"/>
                  </a:cubicBezTo>
                  <a:cubicBezTo>
                    <a:pt x="1" y="3462"/>
                    <a:pt x="1030" y="4717"/>
                    <a:pt x="2483" y="4914"/>
                  </a:cubicBezTo>
                  <a:cubicBezTo>
                    <a:pt x="2614" y="4932"/>
                    <a:pt x="2744" y="4941"/>
                    <a:pt x="2873" y="4941"/>
                  </a:cubicBezTo>
                  <a:cubicBezTo>
                    <a:pt x="4168" y="4941"/>
                    <a:pt x="5281" y="4057"/>
                    <a:pt x="5447" y="2829"/>
                  </a:cubicBezTo>
                  <a:cubicBezTo>
                    <a:pt x="5631" y="1479"/>
                    <a:pt x="4602" y="224"/>
                    <a:pt x="3149" y="27"/>
                  </a:cubicBezTo>
                  <a:cubicBezTo>
                    <a:pt x="3018" y="9"/>
                    <a:pt x="2888" y="1"/>
                    <a:pt x="27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20;p16">
              <a:extLst>
                <a:ext uri="{FF2B5EF4-FFF2-40B4-BE49-F238E27FC236}">
                  <a16:creationId xmlns:a16="http://schemas.microsoft.com/office/drawing/2014/main" id="{79D0508A-25FC-4E7B-B22A-61460AB5D9B3}"/>
                </a:ext>
              </a:extLst>
            </p:cNvPr>
            <p:cNvSpPr/>
            <p:nvPr/>
          </p:nvSpPr>
          <p:spPr>
            <a:xfrm>
              <a:off x="6344389" y="2000100"/>
              <a:ext cx="124546" cy="251327"/>
            </a:xfrm>
            <a:custGeom>
              <a:avLst/>
              <a:gdLst/>
              <a:ahLst/>
              <a:cxnLst/>
              <a:rect l="l" t="t" r="r" b="b"/>
              <a:pathLst>
                <a:path w="2005" h="4046" extrusionOk="0">
                  <a:moveTo>
                    <a:pt x="2005" y="0"/>
                  </a:moveTo>
                  <a:lnTo>
                    <a:pt x="602" y="234"/>
                  </a:lnTo>
                  <a:lnTo>
                    <a:pt x="0" y="3787"/>
                  </a:lnTo>
                  <a:lnTo>
                    <a:pt x="1951" y="4045"/>
                  </a:lnTo>
                  <a:lnTo>
                    <a:pt x="2005" y="0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21;p16">
              <a:extLst>
                <a:ext uri="{FF2B5EF4-FFF2-40B4-BE49-F238E27FC236}">
                  <a16:creationId xmlns:a16="http://schemas.microsoft.com/office/drawing/2014/main" id="{44870BCB-28DC-4C2C-AB0A-91A1D869E23B}"/>
                </a:ext>
              </a:extLst>
            </p:cNvPr>
            <p:cNvSpPr/>
            <p:nvPr/>
          </p:nvSpPr>
          <p:spPr>
            <a:xfrm>
              <a:off x="6359981" y="2030226"/>
              <a:ext cx="94294" cy="112992"/>
            </a:xfrm>
            <a:custGeom>
              <a:avLst/>
              <a:gdLst/>
              <a:ahLst/>
              <a:cxnLst/>
              <a:rect l="l" t="t" r="r" b="b"/>
              <a:pathLst>
                <a:path w="1518" h="1819" extrusionOk="0">
                  <a:moveTo>
                    <a:pt x="313" y="0"/>
                  </a:moveTo>
                  <a:lnTo>
                    <a:pt x="0" y="1818"/>
                  </a:lnTo>
                  <a:lnTo>
                    <a:pt x="1517" y="694"/>
                  </a:lnTo>
                  <a:lnTo>
                    <a:pt x="313" y="0"/>
                  </a:lnTo>
                  <a:close/>
                </a:path>
              </a:pathLst>
            </a:custGeom>
            <a:solidFill>
              <a:srgbClr val="D78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22;p16">
              <a:extLst>
                <a:ext uri="{FF2B5EF4-FFF2-40B4-BE49-F238E27FC236}">
                  <a16:creationId xmlns:a16="http://schemas.microsoft.com/office/drawing/2014/main" id="{70FE1D8D-3972-4E10-B5EF-BC3C71466A7F}"/>
                </a:ext>
              </a:extLst>
            </p:cNvPr>
            <p:cNvSpPr/>
            <p:nvPr/>
          </p:nvSpPr>
          <p:spPr>
            <a:xfrm>
              <a:off x="6244879" y="1901956"/>
              <a:ext cx="94108" cy="95537"/>
            </a:xfrm>
            <a:custGeom>
              <a:avLst/>
              <a:gdLst/>
              <a:ahLst/>
              <a:cxnLst/>
              <a:rect l="l" t="t" r="r" b="b"/>
              <a:pathLst>
                <a:path w="1515" h="1538" extrusionOk="0">
                  <a:moveTo>
                    <a:pt x="836" y="1"/>
                  </a:moveTo>
                  <a:cubicBezTo>
                    <a:pt x="785" y="1"/>
                    <a:pt x="731" y="9"/>
                    <a:pt x="672" y="28"/>
                  </a:cubicBezTo>
                  <a:cubicBezTo>
                    <a:pt x="0" y="241"/>
                    <a:pt x="485" y="1354"/>
                    <a:pt x="1122" y="1525"/>
                  </a:cubicBezTo>
                  <a:cubicBezTo>
                    <a:pt x="1153" y="1533"/>
                    <a:pt x="1184" y="1537"/>
                    <a:pt x="1215" y="1537"/>
                  </a:cubicBezTo>
                  <a:cubicBezTo>
                    <a:pt x="1368" y="1537"/>
                    <a:pt x="1502" y="1440"/>
                    <a:pt x="1507" y="1309"/>
                  </a:cubicBezTo>
                  <a:cubicBezTo>
                    <a:pt x="1514" y="1058"/>
                    <a:pt x="1481" y="806"/>
                    <a:pt x="1393" y="564"/>
                  </a:cubicBezTo>
                  <a:cubicBezTo>
                    <a:pt x="1291" y="282"/>
                    <a:pt x="1126" y="1"/>
                    <a:pt x="836" y="1"/>
                  </a:cubicBezTo>
                  <a:close/>
                </a:path>
              </a:pathLst>
            </a:custGeom>
            <a:solidFill>
              <a:srgbClr val="D789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23;p16">
              <a:extLst>
                <a:ext uri="{FF2B5EF4-FFF2-40B4-BE49-F238E27FC236}">
                  <a16:creationId xmlns:a16="http://schemas.microsoft.com/office/drawing/2014/main" id="{D2503213-4803-4BAB-996B-572F94B417A7}"/>
                </a:ext>
              </a:extLst>
            </p:cNvPr>
            <p:cNvSpPr/>
            <p:nvPr/>
          </p:nvSpPr>
          <p:spPr>
            <a:xfrm>
              <a:off x="6277863" y="1745050"/>
              <a:ext cx="344752" cy="341833"/>
            </a:xfrm>
            <a:custGeom>
              <a:avLst/>
              <a:gdLst/>
              <a:ahLst/>
              <a:cxnLst/>
              <a:rect l="l" t="t" r="r" b="b"/>
              <a:pathLst>
                <a:path w="5550" h="5503" extrusionOk="0">
                  <a:moveTo>
                    <a:pt x="2327" y="1"/>
                  </a:moveTo>
                  <a:cubicBezTo>
                    <a:pt x="2264" y="1"/>
                    <a:pt x="2200" y="3"/>
                    <a:pt x="2137" y="7"/>
                  </a:cubicBezTo>
                  <a:cubicBezTo>
                    <a:pt x="1506" y="54"/>
                    <a:pt x="670" y="332"/>
                    <a:pt x="418" y="1439"/>
                  </a:cubicBezTo>
                  <a:cubicBezTo>
                    <a:pt x="1" y="3281"/>
                    <a:pt x="94" y="4506"/>
                    <a:pt x="900" y="5136"/>
                  </a:cubicBezTo>
                  <a:cubicBezTo>
                    <a:pt x="1212" y="5379"/>
                    <a:pt x="1544" y="5502"/>
                    <a:pt x="1927" y="5502"/>
                  </a:cubicBezTo>
                  <a:cubicBezTo>
                    <a:pt x="2238" y="5502"/>
                    <a:pt x="2582" y="5421"/>
                    <a:pt x="2975" y="5258"/>
                  </a:cubicBezTo>
                  <a:cubicBezTo>
                    <a:pt x="3302" y="5123"/>
                    <a:pt x="3789" y="4534"/>
                    <a:pt x="3919" y="4188"/>
                  </a:cubicBezTo>
                  <a:lnTo>
                    <a:pt x="4297" y="3224"/>
                  </a:lnTo>
                  <a:cubicBezTo>
                    <a:pt x="4297" y="3224"/>
                    <a:pt x="5550" y="1120"/>
                    <a:pt x="3499" y="248"/>
                  </a:cubicBezTo>
                  <a:cubicBezTo>
                    <a:pt x="3129" y="91"/>
                    <a:pt x="2728" y="1"/>
                    <a:pt x="2327" y="1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124;p16">
              <a:extLst>
                <a:ext uri="{FF2B5EF4-FFF2-40B4-BE49-F238E27FC236}">
                  <a16:creationId xmlns:a16="http://schemas.microsoft.com/office/drawing/2014/main" id="{C88A944B-0987-49A6-887A-04D16618CE3D}"/>
                </a:ext>
              </a:extLst>
            </p:cNvPr>
            <p:cNvSpPr/>
            <p:nvPr/>
          </p:nvSpPr>
          <p:spPr>
            <a:xfrm>
              <a:off x="6338861" y="1933263"/>
              <a:ext cx="20996" cy="36152"/>
            </a:xfrm>
            <a:custGeom>
              <a:avLst/>
              <a:gdLst/>
              <a:ahLst/>
              <a:cxnLst/>
              <a:rect l="l" t="t" r="r" b="b"/>
              <a:pathLst>
                <a:path w="338" h="582" extrusionOk="0">
                  <a:moveTo>
                    <a:pt x="306" y="1"/>
                  </a:moveTo>
                  <a:cubicBezTo>
                    <a:pt x="297" y="1"/>
                    <a:pt x="289" y="5"/>
                    <a:pt x="283" y="12"/>
                  </a:cubicBezTo>
                  <a:lnTo>
                    <a:pt x="6" y="403"/>
                  </a:lnTo>
                  <a:cubicBezTo>
                    <a:pt x="1" y="409"/>
                    <a:pt x="0" y="416"/>
                    <a:pt x="1" y="424"/>
                  </a:cubicBezTo>
                  <a:cubicBezTo>
                    <a:pt x="3" y="431"/>
                    <a:pt x="7" y="437"/>
                    <a:pt x="13" y="441"/>
                  </a:cubicBezTo>
                  <a:lnTo>
                    <a:pt x="223" y="577"/>
                  </a:lnTo>
                  <a:cubicBezTo>
                    <a:pt x="228" y="580"/>
                    <a:pt x="234" y="581"/>
                    <a:pt x="238" y="581"/>
                  </a:cubicBezTo>
                  <a:cubicBezTo>
                    <a:pt x="248" y="581"/>
                    <a:pt x="257" y="577"/>
                    <a:pt x="261" y="568"/>
                  </a:cubicBezTo>
                  <a:cubicBezTo>
                    <a:pt x="269" y="555"/>
                    <a:pt x="266" y="539"/>
                    <a:pt x="253" y="530"/>
                  </a:cubicBezTo>
                  <a:lnTo>
                    <a:pt x="67" y="410"/>
                  </a:lnTo>
                  <a:lnTo>
                    <a:pt x="329" y="44"/>
                  </a:lnTo>
                  <a:cubicBezTo>
                    <a:pt x="337" y="31"/>
                    <a:pt x="334" y="15"/>
                    <a:pt x="321" y="6"/>
                  </a:cubicBezTo>
                  <a:cubicBezTo>
                    <a:pt x="317" y="3"/>
                    <a:pt x="311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125;p16">
              <a:extLst>
                <a:ext uri="{FF2B5EF4-FFF2-40B4-BE49-F238E27FC236}">
                  <a16:creationId xmlns:a16="http://schemas.microsoft.com/office/drawing/2014/main" id="{762726F2-CCBD-46CD-B536-CC1EAB457CF5}"/>
                </a:ext>
              </a:extLst>
            </p:cNvPr>
            <p:cNvSpPr/>
            <p:nvPr/>
          </p:nvSpPr>
          <p:spPr>
            <a:xfrm>
              <a:off x="6296311" y="1820521"/>
              <a:ext cx="61869" cy="24226"/>
            </a:xfrm>
            <a:custGeom>
              <a:avLst/>
              <a:gdLst/>
              <a:ahLst/>
              <a:cxnLst/>
              <a:rect l="l" t="t" r="r" b="b"/>
              <a:pathLst>
                <a:path w="996" h="390" extrusionOk="0">
                  <a:moveTo>
                    <a:pt x="559" y="0"/>
                  </a:moveTo>
                  <a:cubicBezTo>
                    <a:pt x="558" y="0"/>
                    <a:pt x="557" y="0"/>
                    <a:pt x="555" y="0"/>
                  </a:cubicBezTo>
                  <a:cubicBezTo>
                    <a:pt x="285" y="2"/>
                    <a:pt x="123" y="110"/>
                    <a:pt x="44" y="181"/>
                  </a:cubicBezTo>
                  <a:cubicBezTo>
                    <a:pt x="6" y="218"/>
                    <a:pt x="0" y="270"/>
                    <a:pt x="28" y="314"/>
                  </a:cubicBezTo>
                  <a:cubicBezTo>
                    <a:pt x="56" y="361"/>
                    <a:pt x="115" y="389"/>
                    <a:pt x="175" y="389"/>
                  </a:cubicBezTo>
                  <a:cubicBezTo>
                    <a:pt x="188" y="389"/>
                    <a:pt x="201" y="388"/>
                    <a:pt x="213" y="386"/>
                  </a:cubicBezTo>
                  <a:cubicBezTo>
                    <a:pt x="305" y="368"/>
                    <a:pt x="404" y="364"/>
                    <a:pt x="535" y="364"/>
                  </a:cubicBezTo>
                  <a:cubicBezTo>
                    <a:pt x="586" y="364"/>
                    <a:pt x="642" y="365"/>
                    <a:pt x="704" y="365"/>
                  </a:cubicBezTo>
                  <a:cubicBezTo>
                    <a:pt x="705" y="365"/>
                    <a:pt x="706" y="365"/>
                    <a:pt x="707" y="365"/>
                  </a:cubicBezTo>
                  <a:cubicBezTo>
                    <a:pt x="996" y="365"/>
                    <a:pt x="943" y="174"/>
                    <a:pt x="943" y="174"/>
                  </a:cubicBezTo>
                  <a:cubicBezTo>
                    <a:pt x="943" y="174"/>
                    <a:pt x="903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126;p16">
              <a:extLst>
                <a:ext uri="{FF2B5EF4-FFF2-40B4-BE49-F238E27FC236}">
                  <a16:creationId xmlns:a16="http://schemas.microsoft.com/office/drawing/2014/main" id="{1CD607BC-412E-4472-B998-5EA6F1EB59DC}"/>
                </a:ext>
              </a:extLst>
            </p:cNvPr>
            <p:cNvSpPr/>
            <p:nvPr/>
          </p:nvSpPr>
          <p:spPr>
            <a:xfrm>
              <a:off x="6398803" y="1829093"/>
              <a:ext cx="96220" cy="39507"/>
            </a:xfrm>
            <a:custGeom>
              <a:avLst/>
              <a:gdLst/>
              <a:ahLst/>
              <a:cxnLst/>
              <a:rect l="l" t="t" r="r" b="b"/>
              <a:pathLst>
                <a:path w="1549" h="636" extrusionOk="0">
                  <a:moveTo>
                    <a:pt x="399" y="1"/>
                  </a:moveTo>
                  <a:cubicBezTo>
                    <a:pt x="176" y="1"/>
                    <a:pt x="120" y="87"/>
                    <a:pt x="120" y="87"/>
                  </a:cubicBezTo>
                  <a:cubicBezTo>
                    <a:pt x="120" y="87"/>
                    <a:pt x="0" y="259"/>
                    <a:pt x="397" y="347"/>
                  </a:cubicBezTo>
                  <a:cubicBezTo>
                    <a:pt x="701" y="414"/>
                    <a:pt x="1056" y="548"/>
                    <a:pt x="1222" y="611"/>
                  </a:cubicBezTo>
                  <a:cubicBezTo>
                    <a:pt x="1265" y="627"/>
                    <a:pt x="1311" y="635"/>
                    <a:pt x="1355" y="635"/>
                  </a:cubicBezTo>
                  <a:cubicBezTo>
                    <a:pt x="1409" y="635"/>
                    <a:pt x="1460" y="623"/>
                    <a:pt x="1494" y="600"/>
                  </a:cubicBezTo>
                  <a:cubicBezTo>
                    <a:pt x="1542" y="564"/>
                    <a:pt x="1548" y="512"/>
                    <a:pt x="1504" y="465"/>
                  </a:cubicBezTo>
                  <a:cubicBezTo>
                    <a:pt x="1417" y="370"/>
                    <a:pt x="1062" y="122"/>
                    <a:pt x="694" y="39"/>
                  </a:cubicBezTo>
                  <a:cubicBezTo>
                    <a:pt x="573" y="11"/>
                    <a:pt x="476" y="1"/>
                    <a:pt x="3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127;p16">
              <a:extLst>
                <a:ext uri="{FF2B5EF4-FFF2-40B4-BE49-F238E27FC236}">
                  <a16:creationId xmlns:a16="http://schemas.microsoft.com/office/drawing/2014/main" id="{D6FBD7C1-75D5-4376-97BE-D6D52DC565B6}"/>
                </a:ext>
              </a:extLst>
            </p:cNvPr>
            <p:cNvSpPr/>
            <p:nvPr/>
          </p:nvSpPr>
          <p:spPr>
            <a:xfrm>
              <a:off x="6389983" y="1895061"/>
              <a:ext cx="74106" cy="35780"/>
            </a:xfrm>
            <a:custGeom>
              <a:avLst/>
              <a:gdLst/>
              <a:ahLst/>
              <a:cxnLst/>
              <a:rect l="l" t="t" r="r" b="b"/>
              <a:pathLst>
                <a:path w="1193" h="576" extrusionOk="0">
                  <a:moveTo>
                    <a:pt x="506" y="0"/>
                  </a:moveTo>
                  <a:cubicBezTo>
                    <a:pt x="136" y="0"/>
                    <a:pt x="1" y="330"/>
                    <a:pt x="1" y="330"/>
                  </a:cubicBezTo>
                  <a:cubicBezTo>
                    <a:pt x="223" y="513"/>
                    <a:pt x="425" y="575"/>
                    <a:pt x="596" y="575"/>
                  </a:cubicBezTo>
                  <a:cubicBezTo>
                    <a:pt x="964" y="575"/>
                    <a:pt x="1192" y="287"/>
                    <a:pt x="1192" y="287"/>
                  </a:cubicBezTo>
                  <a:cubicBezTo>
                    <a:pt x="905" y="73"/>
                    <a:pt x="680" y="0"/>
                    <a:pt x="5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28;p16">
              <a:extLst>
                <a:ext uri="{FF2B5EF4-FFF2-40B4-BE49-F238E27FC236}">
                  <a16:creationId xmlns:a16="http://schemas.microsoft.com/office/drawing/2014/main" id="{0782DEAE-D74A-4E67-895B-DC4CA1FD4564}"/>
                </a:ext>
              </a:extLst>
            </p:cNvPr>
            <p:cNvSpPr/>
            <p:nvPr/>
          </p:nvSpPr>
          <p:spPr>
            <a:xfrm>
              <a:off x="6402530" y="1894378"/>
              <a:ext cx="42426" cy="39258"/>
            </a:xfrm>
            <a:custGeom>
              <a:avLst/>
              <a:gdLst/>
              <a:ahLst/>
              <a:cxnLst/>
              <a:rect l="l" t="t" r="r" b="b"/>
              <a:pathLst>
                <a:path w="683" h="632" extrusionOk="0">
                  <a:moveTo>
                    <a:pt x="346" y="0"/>
                  </a:moveTo>
                  <a:cubicBezTo>
                    <a:pt x="208" y="0"/>
                    <a:pt x="81" y="96"/>
                    <a:pt x="44" y="239"/>
                  </a:cubicBezTo>
                  <a:cubicBezTo>
                    <a:pt x="0" y="409"/>
                    <a:pt x="98" y="579"/>
                    <a:pt x="261" y="622"/>
                  </a:cubicBezTo>
                  <a:cubicBezTo>
                    <a:pt x="287" y="628"/>
                    <a:pt x="312" y="631"/>
                    <a:pt x="337" y="631"/>
                  </a:cubicBezTo>
                  <a:cubicBezTo>
                    <a:pt x="475" y="631"/>
                    <a:pt x="601" y="536"/>
                    <a:pt x="638" y="393"/>
                  </a:cubicBezTo>
                  <a:cubicBezTo>
                    <a:pt x="682" y="223"/>
                    <a:pt x="584" y="52"/>
                    <a:pt x="421" y="10"/>
                  </a:cubicBezTo>
                  <a:cubicBezTo>
                    <a:pt x="396" y="3"/>
                    <a:pt x="371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29;p16">
              <a:extLst>
                <a:ext uri="{FF2B5EF4-FFF2-40B4-BE49-F238E27FC236}">
                  <a16:creationId xmlns:a16="http://schemas.microsoft.com/office/drawing/2014/main" id="{8F01983D-1DC9-4F98-8DDA-384FDB7577ED}"/>
                </a:ext>
              </a:extLst>
            </p:cNvPr>
            <p:cNvSpPr/>
            <p:nvPr/>
          </p:nvSpPr>
          <p:spPr>
            <a:xfrm>
              <a:off x="6388554" y="1893135"/>
              <a:ext cx="76964" cy="23480"/>
            </a:xfrm>
            <a:custGeom>
              <a:avLst/>
              <a:gdLst/>
              <a:ahLst/>
              <a:cxnLst/>
              <a:rect l="l" t="t" r="r" b="b"/>
              <a:pathLst>
                <a:path w="1239" h="378" extrusionOk="0">
                  <a:moveTo>
                    <a:pt x="522" y="1"/>
                  </a:moveTo>
                  <a:cubicBezTo>
                    <a:pt x="492" y="1"/>
                    <a:pt x="462" y="2"/>
                    <a:pt x="432" y="5"/>
                  </a:cubicBezTo>
                  <a:cubicBezTo>
                    <a:pt x="374" y="12"/>
                    <a:pt x="314" y="28"/>
                    <a:pt x="259" y="53"/>
                  </a:cubicBezTo>
                  <a:cubicBezTo>
                    <a:pt x="203" y="80"/>
                    <a:pt x="151" y="115"/>
                    <a:pt x="108" y="160"/>
                  </a:cubicBezTo>
                  <a:cubicBezTo>
                    <a:pt x="86" y="182"/>
                    <a:pt x="67" y="207"/>
                    <a:pt x="50" y="231"/>
                  </a:cubicBezTo>
                  <a:cubicBezTo>
                    <a:pt x="41" y="245"/>
                    <a:pt x="34" y="259"/>
                    <a:pt x="27" y="272"/>
                  </a:cubicBezTo>
                  <a:cubicBezTo>
                    <a:pt x="24" y="280"/>
                    <a:pt x="19" y="287"/>
                    <a:pt x="16" y="294"/>
                  </a:cubicBezTo>
                  <a:cubicBezTo>
                    <a:pt x="13" y="302"/>
                    <a:pt x="10" y="309"/>
                    <a:pt x="8" y="319"/>
                  </a:cubicBezTo>
                  <a:cubicBezTo>
                    <a:pt x="6" y="319"/>
                    <a:pt x="6" y="321"/>
                    <a:pt x="6" y="321"/>
                  </a:cubicBezTo>
                  <a:cubicBezTo>
                    <a:pt x="0" y="344"/>
                    <a:pt x="13" y="369"/>
                    <a:pt x="37" y="376"/>
                  </a:cubicBezTo>
                  <a:cubicBezTo>
                    <a:pt x="41" y="377"/>
                    <a:pt x="45" y="377"/>
                    <a:pt x="48" y="377"/>
                  </a:cubicBezTo>
                  <a:cubicBezTo>
                    <a:pt x="69" y="377"/>
                    <a:pt x="86" y="365"/>
                    <a:pt x="92" y="345"/>
                  </a:cubicBezTo>
                  <a:lnTo>
                    <a:pt x="92" y="344"/>
                  </a:lnTo>
                  <a:cubicBezTo>
                    <a:pt x="94" y="341"/>
                    <a:pt x="95" y="334"/>
                    <a:pt x="98" y="328"/>
                  </a:cubicBezTo>
                  <a:cubicBezTo>
                    <a:pt x="100" y="323"/>
                    <a:pt x="102" y="318"/>
                    <a:pt x="105" y="312"/>
                  </a:cubicBezTo>
                  <a:cubicBezTo>
                    <a:pt x="110" y="300"/>
                    <a:pt x="116" y="288"/>
                    <a:pt x="123" y="278"/>
                  </a:cubicBezTo>
                  <a:cubicBezTo>
                    <a:pt x="136" y="256"/>
                    <a:pt x="151" y="236"/>
                    <a:pt x="168" y="215"/>
                  </a:cubicBezTo>
                  <a:cubicBezTo>
                    <a:pt x="203" y="177"/>
                    <a:pt x="244" y="145"/>
                    <a:pt x="291" y="122"/>
                  </a:cubicBezTo>
                  <a:cubicBezTo>
                    <a:pt x="372" y="82"/>
                    <a:pt x="464" y="67"/>
                    <a:pt x="557" y="67"/>
                  </a:cubicBezTo>
                  <a:cubicBezTo>
                    <a:pt x="573" y="67"/>
                    <a:pt x="589" y="67"/>
                    <a:pt x="605" y="68"/>
                  </a:cubicBezTo>
                  <a:cubicBezTo>
                    <a:pt x="631" y="69"/>
                    <a:pt x="657" y="75"/>
                    <a:pt x="685" y="80"/>
                  </a:cubicBezTo>
                  <a:cubicBezTo>
                    <a:pt x="711" y="85"/>
                    <a:pt x="739" y="91"/>
                    <a:pt x="765" y="99"/>
                  </a:cubicBezTo>
                  <a:cubicBezTo>
                    <a:pt x="818" y="113"/>
                    <a:pt x="871" y="132"/>
                    <a:pt x="922" y="154"/>
                  </a:cubicBezTo>
                  <a:cubicBezTo>
                    <a:pt x="1024" y="198"/>
                    <a:pt x="1119" y="258"/>
                    <a:pt x="1199" y="334"/>
                  </a:cubicBezTo>
                  <a:cubicBezTo>
                    <a:pt x="1203" y="337"/>
                    <a:pt x="1208" y="339"/>
                    <a:pt x="1214" y="339"/>
                  </a:cubicBezTo>
                  <a:cubicBezTo>
                    <a:pt x="1219" y="339"/>
                    <a:pt x="1225" y="337"/>
                    <a:pt x="1230" y="332"/>
                  </a:cubicBezTo>
                  <a:cubicBezTo>
                    <a:pt x="1238" y="323"/>
                    <a:pt x="1238" y="310"/>
                    <a:pt x="1230" y="302"/>
                  </a:cubicBezTo>
                  <a:cubicBezTo>
                    <a:pt x="1148" y="220"/>
                    <a:pt x="1049" y="154"/>
                    <a:pt x="944" y="106"/>
                  </a:cubicBezTo>
                  <a:cubicBezTo>
                    <a:pt x="891" y="81"/>
                    <a:pt x="837" y="59"/>
                    <a:pt x="781" y="43"/>
                  </a:cubicBezTo>
                  <a:cubicBezTo>
                    <a:pt x="754" y="34"/>
                    <a:pt x="726" y="27"/>
                    <a:pt x="698" y="20"/>
                  </a:cubicBezTo>
                  <a:cubicBezTo>
                    <a:pt x="669" y="14"/>
                    <a:pt x="641" y="7"/>
                    <a:pt x="611" y="5"/>
                  </a:cubicBezTo>
                  <a:cubicBezTo>
                    <a:pt x="581" y="2"/>
                    <a:pt x="551" y="1"/>
                    <a:pt x="5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130;p16">
              <a:extLst>
                <a:ext uri="{FF2B5EF4-FFF2-40B4-BE49-F238E27FC236}">
                  <a16:creationId xmlns:a16="http://schemas.microsoft.com/office/drawing/2014/main" id="{0A176FD1-A212-4C43-A766-559B7A045B73}"/>
                </a:ext>
              </a:extLst>
            </p:cNvPr>
            <p:cNvSpPr/>
            <p:nvPr/>
          </p:nvSpPr>
          <p:spPr>
            <a:xfrm>
              <a:off x="6298175" y="1880091"/>
              <a:ext cx="49321" cy="36649"/>
            </a:xfrm>
            <a:custGeom>
              <a:avLst/>
              <a:gdLst/>
              <a:ahLst/>
              <a:cxnLst/>
              <a:rect l="l" t="t" r="r" b="b"/>
              <a:pathLst>
                <a:path w="794" h="590" extrusionOk="0">
                  <a:moveTo>
                    <a:pt x="340" y="1"/>
                  </a:moveTo>
                  <a:cubicBezTo>
                    <a:pt x="245" y="1"/>
                    <a:pt x="133" y="38"/>
                    <a:pt x="1" y="133"/>
                  </a:cubicBezTo>
                  <a:cubicBezTo>
                    <a:pt x="1" y="133"/>
                    <a:pt x="136" y="589"/>
                    <a:pt x="473" y="589"/>
                  </a:cubicBezTo>
                  <a:cubicBezTo>
                    <a:pt x="565" y="589"/>
                    <a:pt x="671" y="556"/>
                    <a:pt x="794" y="471"/>
                  </a:cubicBezTo>
                  <a:cubicBezTo>
                    <a:pt x="794" y="471"/>
                    <a:pt x="677" y="1"/>
                    <a:pt x="3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31;p16">
              <a:extLst>
                <a:ext uri="{FF2B5EF4-FFF2-40B4-BE49-F238E27FC236}">
                  <a16:creationId xmlns:a16="http://schemas.microsoft.com/office/drawing/2014/main" id="{68295CF5-861E-450B-A538-F0A7A3EB20E2}"/>
                </a:ext>
              </a:extLst>
            </p:cNvPr>
            <p:cNvSpPr/>
            <p:nvPr/>
          </p:nvSpPr>
          <p:spPr>
            <a:xfrm>
              <a:off x="6307554" y="1880277"/>
              <a:ext cx="29009" cy="35904"/>
            </a:xfrm>
            <a:custGeom>
              <a:avLst/>
              <a:gdLst/>
              <a:ahLst/>
              <a:cxnLst/>
              <a:rect l="l" t="t" r="r" b="b"/>
              <a:pathLst>
                <a:path w="467" h="578" extrusionOk="0">
                  <a:moveTo>
                    <a:pt x="229" y="0"/>
                  </a:moveTo>
                  <a:cubicBezTo>
                    <a:pt x="228" y="0"/>
                    <a:pt x="227" y="0"/>
                    <a:pt x="225" y="0"/>
                  </a:cubicBezTo>
                  <a:cubicBezTo>
                    <a:pt x="98" y="5"/>
                    <a:pt x="0" y="136"/>
                    <a:pt x="5" y="295"/>
                  </a:cubicBezTo>
                  <a:cubicBezTo>
                    <a:pt x="9" y="453"/>
                    <a:pt x="113" y="577"/>
                    <a:pt x="237" y="577"/>
                  </a:cubicBezTo>
                  <a:cubicBezTo>
                    <a:pt x="238" y="577"/>
                    <a:pt x="240" y="577"/>
                    <a:pt x="241" y="577"/>
                  </a:cubicBezTo>
                  <a:cubicBezTo>
                    <a:pt x="368" y="574"/>
                    <a:pt x="466" y="441"/>
                    <a:pt x="462" y="282"/>
                  </a:cubicBezTo>
                  <a:cubicBezTo>
                    <a:pt x="456" y="125"/>
                    <a:pt x="353" y="0"/>
                    <a:pt x="2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132;p16">
              <a:extLst>
                <a:ext uri="{FF2B5EF4-FFF2-40B4-BE49-F238E27FC236}">
                  <a16:creationId xmlns:a16="http://schemas.microsoft.com/office/drawing/2014/main" id="{93268C80-6DE9-4797-B4FA-AB2DFAD4787D}"/>
                </a:ext>
              </a:extLst>
            </p:cNvPr>
            <p:cNvSpPr/>
            <p:nvPr/>
          </p:nvSpPr>
          <p:spPr>
            <a:xfrm>
              <a:off x="6296995" y="1878476"/>
              <a:ext cx="52241" cy="31183"/>
            </a:xfrm>
            <a:custGeom>
              <a:avLst/>
              <a:gdLst/>
              <a:ahLst/>
              <a:cxnLst/>
              <a:rect l="l" t="t" r="r" b="b"/>
              <a:pathLst>
                <a:path w="841" h="502" extrusionOk="0">
                  <a:moveTo>
                    <a:pt x="312" y="0"/>
                  </a:moveTo>
                  <a:cubicBezTo>
                    <a:pt x="272" y="0"/>
                    <a:pt x="233" y="5"/>
                    <a:pt x="195" y="18"/>
                  </a:cubicBezTo>
                  <a:cubicBezTo>
                    <a:pt x="159" y="29"/>
                    <a:pt x="124" y="47"/>
                    <a:pt x="91" y="69"/>
                  </a:cubicBezTo>
                  <a:cubicBezTo>
                    <a:pt x="59" y="92"/>
                    <a:pt x="32" y="118"/>
                    <a:pt x="7" y="148"/>
                  </a:cubicBezTo>
                  <a:cubicBezTo>
                    <a:pt x="1" y="155"/>
                    <a:pt x="1" y="165"/>
                    <a:pt x="8" y="172"/>
                  </a:cubicBezTo>
                  <a:cubicBezTo>
                    <a:pt x="12" y="175"/>
                    <a:pt x="16" y="177"/>
                    <a:pt x="21" y="177"/>
                  </a:cubicBezTo>
                  <a:cubicBezTo>
                    <a:pt x="26" y="177"/>
                    <a:pt x="31" y="175"/>
                    <a:pt x="34" y="171"/>
                  </a:cubicBezTo>
                  <a:cubicBezTo>
                    <a:pt x="58" y="145"/>
                    <a:pt x="86" y="121"/>
                    <a:pt x="115" y="102"/>
                  </a:cubicBezTo>
                  <a:cubicBezTo>
                    <a:pt x="144" y="83"/>
                    <a:pt x="175" y="69"/>
                    <a:pt x="208" y="60"/>
                  </a:cubicBezTo>
                  <a:cubicBezTo>
                    <a:pt x="238" y="52"/>
                    <a:pt x="267" y="48"/>
                    <a:pt x="297" y="48"/>
                  </a:cubicBezTo>
                  <a:cubicBezTo>
                    <a:pt x="302" y="48"/>
                    <a:pt x="306" y="48"/>
                    <a:pt x="310" y="48"/>
                  </a:cubicBezTo>
                  <a:cubicBezTo>
                    <a:pt x="326" y="50"/>
                    <a:pt x="344" y="51"/>
                    <a:pt x="362" y="56"/>
                  </a:cubicBezTo>
                  <a:cubicBezTo>
                    <a:pt x="378" y="59"/>
                    <a:pt x="395" y="64"/>
                    <a:pt x="408" y="70"/>
                  </a:cubicBezTo>
                  <a:lnTo>
                    <a:pt x="411" y="70"/>
                  </a:lnTo>
                  <a:cubicBezTo>
                    <a:pt x="456" y="85"/>
                    <a:pt x="499" y="104"/>
                    <a:pt x="537" y="130"/>
                  </a:cubicBezTo>
                  <a:cubicBezTo>
                    <a:pt x="575" y="156"/>
                    <a:pt x="608" y="189"/>
                    <a:pt x="638" y="224"/>
                  </a:cubicBezTo>
                  <a:cubicBezTo>
                    <a:pt x="668" y="260"/>
                    <a:pt x="693" y="300"/>
                    <a:pt x="713" y="340"/>
                  </a:cubicBezTo>
                  <a:cubicBezTo>
                    <a:pt x="724" y="362"/>
                    <a:pt x="734" y="383"/>
                    <a:pt x="741" y="405"/>
                  </a:cubicBezTo>
                  <a:cubicBezTo>
                    <a:pt x="750" y="427"/>
                    <a:pt x="757" y="450"/>
                    <a:pt x="762" y="470"/>
                  </a:cubicBezTo>
                  <a:lnTo>
                    <a:pt x="762" y="472"/>
                  </a:lnTo>
                  <a:cubicBezTo>
                    <a:pt x="762" y="472"/>
                    <a:pt x="762" y="473"/>
                    <a:pt x="763" y="473"/>
                  </a:cubicBezTo>
                  <a:cubicBezTo>
                    <a:pt x="767" y="490"/>
                    <a:pt x="781" y="501"/>
                    <a:pt x="798" y="501"/>
                  </a:cubicBezTo>
                  <a:cubicBezTo>
                    <a:pt x="801" y="501"/>
                    <a:pt x="805" y="501"/>
                    <a:pt x="808" y="500"/>
                  </a:cubicBezTo>
                  <a:cubicBezTo>
                    <a:pt x="829" y="494"/>
                    <a:pt x="840" y="473"/>
                    <a:pt x="835" y="454"/>
                  </a:cubicBezTo>
                  <a:cubicBezTo>
                    <a:pt x="827" y="427"/>
                    <a:pt x="819" y="403"/>
                    <a:pt x="808" y="378"/>
                  </a:cubicBezTo>
                  <a:cubicBezTo>
                    <a:pt x="800" y="355"/>
                    <a:pt x="788" y="332"/>
                    <a:pt x="776" y="310"/>
                  </a:cubicBezTo>
                  <a:cubicBezTo>
                    <a:pt x="751" y="264"/>
                    <a:pt x="722" y="221"/>
                    <a:pt x="687" y="183"/>
                  </a:cubicBezTo>
                  <a:cubicBezTo>
                    <a:pt x="652" y="143"/>
                    <a:pt x="613" y="110"/>
                    <a:pt x="569" y="82"/>
                  </a:cubicBezTo>
                  <a:cubicBezTo>
                    <a:pt x="525" y="54"/>
                    <a:pt x="475" y="34"/>
                    <a:pt x="426" y="19"/>
                  </a:cubicBezTo>
                  <a:lnTo>
                    <a:pt x="426" y="19"/>
                  </a:lnTo>
                  <a:lnTo>
                    <a:pt x="429" y="21"/>
                  </a:lnTo>
                  <a:cubicBezTo>
                    <a:pt x="408" y="13"/>
                    <a:pt x="391" y="9"/>
                    <a:pt x="370" y="6"/>
                  </a:cubicBezTo>
                  <a:cubicBezTo>
                    <a:pt x="351" y="2"/>
                    <a:pt x="331" y="0"/>
                    <a:pt x="3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133;p16">
              <a:extLst>
                <a:ext uri="{FF2B5EF4-FFF2-40B4-BE49-F238E27FC236}">
                  <a16:creationId xmlns:a16="http://schemas.microsoft.com/office/drawing/2014/main" id="{92229BAA-2530-4552-AE11-C10FA695D1DE}"/>
                </a:ext>
              </a:extLst>
            </p:cNvPr>
            <p:cNvSpPr/>
            <p:nvPr/>
          </p:nvSpPr>
          <p:spPr>
            <a:xfrm>
              <a:off x="6329481" y="1984198"/>
              <a:ext cx="72802" cy="28512"/>
            </a:xfrm>
            <a:custGeom>
              <a:avLst/>
              <a:gdLst/>
              <a:ahLst/>
              <a:cxnLst/>
              <a:rect l="l" t="t" r="r" b="b"/>
              <a:pathLst>
                <a:path w="1172" h="459" extrusionOk="0">
                  <a:moveTo>
                    <a:pt x="1" y="1"/>
                  </a:moveTo>
                  <a:cubicBezTo>
                    <a:pt x="1" y="1"/>
                    <a:pt x="110" y="399"/>
                    <a:pt x="570" y="453"/>
                  </a:cubicBezTo>
                  <a:cubicBezTo>
                    <a:pt x="599" y="457"/>
                    <a:pt x="626" y="459"/>
                    <a:pt x="652" y="459"/>
                  </a:cubicBezTo>
                  <a:cubicBezTo>
                    <a:pt x="1048" y="459"/>
                    <a:pt x="1172" y="88"/>
                    <a:pt x="1172" y="8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134;p16">
              <a:extLst>
                <a:ext uri="{FF2B5EF4-FFF2-40B4-BE49-F238E27FC236}">
                  <a16:creationId xmlns:a16="http://schemas.microsoft.com/office/drawing/2014/main" id="{AF0B6E41-3DAC-4B1E-9C18-3D614D818AE7}"/>
                </a:ext>
              </a:extLst>
            </p:cNvPr>
            <p:cNvSpPr/>
            <p:nvPr/>
          </p:nvSpPr>
          <p:spPr>
            <a:xfrm>
              <a:off x="6377311" y="1869220"/>
              <a:ext cx="108084" cy="102804"/>
            </a:xfrm>
            <a:custGeom>
              <a:avLst/>
              <a:gdLst/>
              <a:ahLst/>
              <a:cxnLst/>
              <a:rect l="l" t="t" r="r" b="b"/>
              <a:pathLst>
                <a:path w="1740" h="1655" extrusionOk="0">
                  <a:moveTo>
                    <a:pt x="1107" y="0"/>
                  </a:moveTo>
                  <a:lnTo>
                    <a:pt x="0" y="1075"/>
                  </a:lnTo>
                  <a:cubicBezTo>
                    <a:pt x="0" y="1075"/>
                    <a:pt x="186" y="1640"/>
                    <a:pt x="628" y="1655"/>
                  </a:cubicBezTo>
                  <a:lnTo>
                    <a:pt x="1739" y="614"/>
                  </a:lnTo>
                  <a:cubicBezTo>
                    <a:pt x="1739" y="612"/>
                    <a:pt x="1582" y="45"/>
                    <a:pt x="11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35;p16">
              <a:extLst>
                <a:ext uri="{FF2B5EF4-FFF2-40B4-BE49-F238E27FC236}">
                  <a16:creationId xmlns:a16="http://schemas.microsoft.com/office/drawing/2014/main" id="{35EA8482-87E1-4604-9132-71ADD6C4E774}"/>
                </a:ext>
              </a:extLst>
            </p:cNvPr>
            <p:cNvSpPr/>
            <p:nvPr/>
          </p:nvSpPr>
          <p:spPr>
            <a:xfrm>
              <a:off x="6260532" y="1848039"/>
              <a:ext cx="92679" cy="103239"/>
            </a:xfrm>
            <a:custGeom>
              <a:avLst/>
              <a:gdLst/>
              <a:ahLst/>
              <a:cxnLst/>
              <a:rect l="l" t="t" r="r" b="b"/>
              <a:pathLst>
                <a:path w="1492" h="1662" extrusionOk="0">
                  <a:moveTo>
                    <a:pt x="968" y="1"/>
                  </a:moveTo>
                  <a:lnTo>
                    <a:pt x="1" y="1096"/>
                  </a:lnTo>
                  <a:cubicBezTo>
                    <a:pt x="1" y="1096"/>
                    <a:pt x="145" y="1655"/>
                    <a:pt x="522" y="1661"/>
                  </a:cubicBezTo>
                  <a:lnTo>
                    <a:pt x="1492" y="597"/>
                  </a:lnTo>
                  <a:cubicBezTo>
                    <a:pt x="1492" y="597"/>
                    <a:pt x="1369" y="36"/>
                    <a:pt x="9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36;p16">
              <a:extLst>
                <a:ext uri="{FF2B5EF4-FFF2-40B4-BE49-F238E27FC236}">
                  <a16:creationId xmlns:a16="http://schemas.microsoft.com/office/drawing/2014/main" id="{706D7026-089C-40CD-BB60-06696A24DD5C}"/>
                </a:ext>
              </a:extLst>
            </p:cNvPr>
            <p:cNvSpPr/>
            <p:nvPr/>
          </p:nvSpPr>
          <p:spPr>
            <a:xfrm>
              <a:off x="6371472" y="1862885"/>
              <a:ext cx="120197" cy="116595"/>
            </a:xfrm>
            <a:custGeom>
              <a:avLst/>
              <a:gdLst/>
              <a:ahLst/>
              <a:cxnLst/>
              <a:rect l="l" t="t" r="r" b="b"/>
              <a:pathLst>
                <a:path w="1935" h="1877" extrusionOk="0">
                  <a:moveTo>
                    <a:pt x="966" y="88"/>
                  </a:moveTo>
                  <a:cubicBezTo>
                    <a:pt x="1013" y="88"/>
                    <a:pt x="1061" y="91"/>
                    <a:pt x="1108" y="99"/>
                  </a:cubicBezTo>
                  <a:cubicBezTo>
                    <a:pt x="1332" y="137"/>
                    <a:pt x="1528" y="260"/>
                    <a:pt x="1660" y="444"/>
                  </a:cubicBezTo>
                  <a:cubicBezTo>
                    <a:pt x="1792" y="629"/>
                    <a:pt x="1844" y="856"/>
                    <a:pt x="1807" y="1079"/>
                  </a:cubicBezTo>
                  <a:cubicBezTo>
                    <a:pt x="1769" y="1304"/>
                    <a:pt x="1646" y="1500"/>
                    <a:pt x="1461" y="1631"/>
                  </a:cubicBezTo>
                  <a:cubicBezTo>
                    <a:pt x="1315" y="1735"/>
                    <a:pt x="1145" y="1789"/>
                    <a:pt x="971" y="1789"/>
                  </a:cubicBezTo>
                  <a:cubicBezTo>
                    <a:pt x="923" y="1789"/>
                    <a:pt x="875" y="1785"/>
                    <a:pt x="827" y="1777"/>
                  </a:cubicBezTo>
                  <a:cubicBezTo>
                    <a:pt x="602" y="1741"/>
                    <a:pt x="407" y="1618"/>
                    <a:pt x="274" y="1432"/>
                  </a:cubicBezTo>
                  <a:cubicBezTo>
                    <a:pt x="142" y="1247"/>
                    <a:pt x="90" y="1022"/>
                    <a:pt x="128" y="797"/>
                  </a:cubicBezTo>
                  <a:cubicBezTo>
                    <a:pt x="166" y="574"/>
                    <a:pt x="288" y="378"/>
                    <a:pt x="474" y="245"/>
                  </a:cubicBezTo>
                  <a:cubicBezTo>
                    <a:pt x="620" y="142"/>
                    <a:pt x="789" y="88"/>
                    <a:pt x="966" y="88"/>
                  </a:cubicBezTo>
                  <a:close/>
                  <a:moveTo>
                    <a:pt x="966" y="0"/>
                  </a:moveTo>
                  <a:cubicBezTo>
                    <a:pt x="773" y="0"/>
                    <a:pt x="584" y="60"/>
                    <a:pt x="423" y="175"/>
                  </a:cubicBezTo>
                  <a:cubicBezTo>
                    <a:pt x="218" y="320"/>
                    <a:pt x="84" y="536"/>
                    <a:pt x="42" y="784"/>
                  </a:cubicBezTo>
                  <a:cubicBezTo>
                    <a:pt x="1" y="1031"/>
                    <a:pt x="58" y="1279"/>
                    <a:pt x="204" y="1484"/>
                  </a:cubicBezTo>
                  <a:cubicBezTo>
                    <a:pt x="348" y="1687"/>
                    <a:pt x="564" y="1822"/>
                    <a:pt x="813" y="1863"/>
                  </a:cubicBezTo>
                  <a:cubicBezTo>
                    <a:pt x="865" y="1872"/>
                    <a:pt x="916" y="1876"/>
                    <a:pt x="969" y="1876"/>
                  </a:cubicBezTo>
                  <a:cubicBezTo>
                    <a:pt x="1163" y="1876"/>
                    <a:pt x="1351" y="1817"/>
                    <a:pt x="1512" y="1703"/>
                  </a:cubicBezTo>
                  <a:cubicBezTo>
                    <a:pt x="1716" y="1557"/>
                    <a:pt x="1851" y="1340"/>
                    <a:pt x="1892" y="1094"/>
                  </a:cubicBezTo>
                  <a:cubicBezTo>
                    <a:pt x="1934" y="847"/>
                    <a:pt x="1876" y="599"/>
                    <a:pt x="1731" y="394"/>
                  </a:cubicBezTo>
                  <a:cubicBezTo>
                    <a:pt x="1585" y="190"/>
                    <a:pt x="1369" y="56"/>
                    <a:pt x="1122" y="13"/>
                  </a:cubicBezTo>
                  <a:cubicBezTo>
                    <a:pt x="1070" y="5"/>
                    <a:pt x="1018" y="0"/>
                    <a:pt x="966" y="0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137;p16">
              <a:extLst>
                <a:ext uri="{FF2B5EF4-FFF2-40B4-BE49-F238E27FC236}">
                  <a16:creationId xmlns:a16="http://schemas.microsoft.com/office/drawing/2014/main" id="{7723B8A1-512A-4FB6-A6CF-E68A2CA49862}"/>
                </a:ext>
              </a:extLst>
            </p:cNvPr>
            <p:cNvSpPr/>
            <p:nvPr/>
          </p:nvSpPr>
          <p:spPr>
            <a:xfrm>
              <a:off x="6252581" y="1842013"/>
              <a:ext cx="108706" cy="116222"/>
            </a:xfrm>
            <a:custGeom>
              <a:avLst/>
              <a:gdLst/>
              <a:ahLst/>
              <a:cxnLst/>
              <a:rect l="l" t="t" r="r" b="b"/>
              <a:pathLst>
                <a:path w="1750" h="1871" extrusionOk="0">
                  <a:moveTo>
                    <a:pt x="913" y="88"/>
                  </a:moveTo>
                  <a:cubicBezTo>
                    <a:pt x="947" y="88"/>
                    <a:pt x="980" y="91"/>
                    <a:pt x="1014" y="97"/>
                  </a:cubicBezTo>
                  <a:cubicBezTo>
                    <a:pt x="1402" y="162"/>
                    <a:pt x="1656" y="593"/>
                    <a:pt x="1580" y="1056"/>
                  </a:cubicBezTo>
                  <a:cubicBezTo>
                    <a:pt x="1539" y="1304"/>
                    <a:pt x="1409" y="1523"/>
                    <a:pt x="1223" y="1656"/>
                  </a:cubicBezTo>
                  <a:cubicBezTo>
                    <a:pt x="1105" y="1740"/>
                    <a:pt x="971" y="1784"/>
                    <a:pt x="837" y="1784"/>
                  </a:cubicBezTo>
                  <a:cubicBezTo>
                    <a:pt x="804" y="1784"/>
                    <a:pt x="771" y="1781"/>
                    <a:pt x="738" y="1776"/>
                  </a:cubicBezTo>
                  <a:cubicBezTo>
                    <a:pt x="348" y="1709"/>
                    <a:pt x="94" y="1278"/>
                    <a:pt x="171" y="815"/>
                  </a:cubicBezTo>
                  <a:cubicBezTo>
                    <a:pt x="212" y="567"/>
                    <a:pt x="342" y="349"/>
                    <a:pt x="529" y="216"/>
                  </a:cubicBezTo>
                  <a:cubicBezTo>
                    <a:pt x="646" y="132"/>
                    <a:pt x="780" y="88"/>
                    <a:pt x="913" y="88"/>
                  </a:cubicBezTo>
                  <a:close/>
                  <a:moveTo>
                    <a:pt x="913" y="1"/>
                  </a:moveTo>
                  <a:cubicBezTo>
                    <a:pt x="762" y="1"/>
                    <a:pt x="611" y="50"/>
                    <a:pt x="478" y="145"/>
                  </a:cubicBezTo>
                  <a:cubicBezTo>
                    <a:pt x="272" y="291"/>
                    <a:pt x="129" y="530"/>
                    <a:pt x="85" y="802"/>
                  </a:cubicBezTo>
                  <a:cubicBezTo>
                    <a:pt x="0" y="1311"/>
                    <a:pt x="287" y="1787"/>
                    <a:pt x="723" y="1862"/>
                  </a:cubicBezTo>
                  <a:cubicBezTo>
                    <a:pt x="761" y="1868"/>
                    <a:pt x="799" y="1871"/>
                    <a:pt x="839" y="1871"/>
                  </a:cubicBezTo>
                  <a:cubicBezTo>
                    <a:pt x="990" y="1871"/>
                    <a:pt x="1141" y="1821"/>
                    <a:pt x="1274" y="1728"/>
                  </a:cubicBezTo>
                  <a:cubicBezTo>
                    <a:pt x="1478" y="1582"/>
                    <a:pt x="1621" y="1342"/>
                    <a:pt x="1666" y="1071"/>
                  </a:cubicBezTo>
                  <a:cubicBezTo>
                    <a:pt x="1750" y="561"/>
                    <a:pt x="1463" y="85"/>
                    <a:pt x="1028" y="10"/>
                  </a:cubicBezTo>
                  <a:cubicBezTo>
                    <a:pt x="990" y="4"/>
                    <a:pt x="952" y="1"/>
                    <a:pt x="913" y="1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38;p16">
              <a:extLst>
                <a:ext uri="{FF2B5EF4-FFF2-40B4-BE49-F238E27FC236}">
                  <a16:creationId xmlns:a16="http://schemas.microsoft.com/office/drawing/2014/main" id="{089A6923-2BAD-4C58-B443-22B28D829E73}"/>
                </a:ext>
              </a:extLst>
            </p:cNvPr>
            <p:cNvSpPr/>
            <p:nvPr/>
          </p:nvSpPr>
          <p:spPr>
            <a:xfrm>
              <a:off x="6352527" y="1904006"/>
              <a:ext cx="25903" cy="10187"/>
            </a:xfrm>
            <a:custGeom>
              <a:avLst/>
              <a:gdLst/>
              <a:ahLst/>
              <a:cxnLst/>
              <a:rect l="l" t="t" r="r" b="b"/>
              <a:pathLst>
                <a:path w="417" h="164" extrusionOk="0">
                  <a:moveTo>
                    <a:pt x="139" y="1"/>
                  </a:moveTo>
                  <a:cubicBezTo>
                    <a:pt x="95" y="1"/>
                    <a:pt x="49" y="7"/>
                    <a:pt x="1" y="24"/>
                  </a:cubicBezTo>
                  <a:lnTo>
                    <a:pt x="28" y="106"/>
                  </a:lnTo>
                  <a:cubicBezTo>
                    <a:pt x="67" y="93"/>
                    <a:pt x="104" y="87"/>
                    <a:pt x="139" y="87"/>
                  </a:cubicBezTo>
                  <a:cubicBezTo>
                    <a:pt x="265" y="87"/>
                    <a:pt x="358" y="158"/>
                    <a:pt x="363" y="163"/>
                  </a:cubicBezTo>
                  <a:lnTo>
                    <a:pt x="417" y="94"/>
                  </a:lnTo>
                  <a:cubicBezTo>
                    <a:pt x="411" y="90"/>
                    <a:pt x="296" y="1"/>
                    <a:pt x="139" y="1"/>
                  </a:cubicBez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39;p16">
              <a:extLst>
                <a:ext uri="{FF2B5EF4-FFF2-40B4-BE49-F238E27FC236}">
                  <a16:creationId xmlns:a16="http://schemas.microsoft.com/office/drawing/2014/main" id="{5273AE63-072F-46AC-8744-D9A7BE320CE8}"/>
                </a:ext>
              </a:extLst>
            </p:cNvPr>
            <p:cNvSpPr/>
            <p:nvPr/>
          </p:nvSpPr>
          <p:spPr>
            <a:xfrm>
              <a:off x="6483406" y="1932517"/>
              <a:ext cx="39693" cy="33419"/>
            </a:xfrm>
            <a:custGeom>
              <a:avLst/>
              <a:gdLst/>
              <a:ahLst/>
              <a:cxnLst/>
              <a:rect l="l" t="t" r="r" b="b"/>
              <a:pathLst>
                <a:path w="639" h="538" extrusionOk="0">
                  <a:moveTo>
                    <a:pt x="55" y="0"/>
                  </a:moveTo>
                  <a:lnTo>
                    <a:pt x="1" y="68"/>
                  </a:lnTo>
                  <a:lnTo>
                    <a:pt x="583" y="538"/>
                  </a:lnTo>
                  <a:lnTo>
                    <a:pt x="639" y="47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C065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140;p16">
              <a:extLst>
                <a:ext uri="{FF2B5EF4-FFF2-40B4-BE49-F238E27FC236}">
                  <a16:creationId xmlns:a16="http://schemas.microsoft.com/office/drawing/2014/main" id="{59986F72-D9B9-43C6-BECB-B514B970A962}"/>
                </a:ext>
              </a:extLst>
            </p:cNvPr>
            <p:cNvSpPr/>
            <p:nvPr/>
          </p:nvSpPr>
          <p:spPr>
            <a:xfrm>
              <a:off x="6490052" y="1771387"/>
              <a:ext cx="98456" cy="198590"/>
            </a:xfrm>
            <a:custGeom>
              <a:avLst/>
              <a:gdLst/>
              <a:ahLst/>
              <a:cxnLst/>
              <a:rect l="l" t="t" r="r" b="b"/>
              <a:pathLst>
                <a:path w="1585" h="3197" extrusionOk="0">
                  <a:moveTo>
                    <a:pt x="741" y="0"/>
                  </a:moveTo>
                  <a:cubicBezTo>
                    <a:pt x="726" y="0"/>
                    <a:pt x="717" y="1"/>
                    <a:pt x="717" y="1"/>
                  </a:cubicBezTo>
                  <a:cubicBezTo>
                    <a:pt x="0" y="1653"/>
                    <a:pt x="488" y="3025"/>
                    <a:pt x="485" y="3196"/>
                  </a:cubicBezTo>
                  <a:cubicBezTo>
                    <a:pt x="485" y="3196"/>
                    <a:pt x="1585" y="3043"/>
                    <a:pt x="1455" y="1121"/>
                  </a:cubicBezTo>
                  <a:cubicBezTo>
                    <a:pt x="1382" y="61"/>
                    <a:pt x="860" y="0"/>
                    <a:pt x="7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141;p16">
              <a:extLst>
                <a:ext uri="{FF2B5EF4-FFF2-40B4-BE49-F238E27FC236}">
                  <a16:creationId xmlns:a16="http://schemas.microsoft.com/office/drawing/2014/main" id="{3D9F1B73-EDC7-46C8-BCDC-CF699F251DE1}"/>
                </a:ext>
              </a:extLst>
            </p:cNvPr>
            <p:cNvSpPr/>
            <p:nvPr/>
          </p:nvSpPr>
          <p:spPr>
            <a:xfrm>
              <a:off x="6494959" y="1939661"/>
              <a:ext cx="119390" cy="87834"/>
            </a:xfrm>
            <a:custGeom>
              <a:avLst/>
              <a:gdLst/>
              <a:ahLst/>
              <a:cxnLst/>
              <a:rect l="l" t="t" r="r" b="b"/>
              <a:pathLst>
                <a:path w="1922" h="1414" extrusionOk="0">
                  <a:moveTo>
                    <a:pt x="1062" y="0"/>
                  </a:moveTo>
                  <a:cubicBezTo>
                    <a:pt x="838" y="0"/>
                    <a:pt x="628" y="174"/>
                    <a:pt x="459" y="364"/>
                  </a:cubicBezTo>
                  <a:cubicBezTo>
                    <a:pt x="279" y="567"/>
                    <a:pt x="146" y="800"/>
                    <a:pt x="57" y="1048"/>
                  </a:cubicBezTo>
                  <a:cubicBezTo>
                    <a:pt x="0" y="1204"/>
                    <a:pt x="146" y="1385"/>
                    <a:pt x="349" y="1408"/>
                  </a:cubicBezTo>
                  <a:cubicBezTo>
                    <a:pt x="379" y="1412"/>
                    <a:pt x="410" y="1414"/>
                    <a:pt x="441" y="1414"/>
                  </a:cubicBezTo>
                  <a:cubicBezTo>
                    <a:pt x="1114" y="1414"/>
                    <a:pt x="1921" y="573"/>
                    <a:pt x="1373" y="122"/>
                  </a:cubicBezTo>
                  <a:cubicBezTo>
                    <a:pt x="1268" y="36"/>
                    <a:pt x="1163" y="0"/>
                    <a:pt x="1062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142;p16">
              <a:extLst>
                <a:ext uri="{FF2B5EF4-FFF2-40B4-BE49-F238E27FC236}">
                  <a16:creationId xmlns:a16="http://schemas.microsoft.com/office/drawing/2014/main" id="{0B7E1778-2B6C-4DD7-AC03-09C5C21B4931}"/>
                </a:ext>
              </a:extLst>
            </p:cNvPr>
            <p:cNvSpPr/>
            <p:nvPr/>
          </p:nvSpPr>
          <p:spPr>
            <a:xfrm>
              <a:off x="6513781" y="1971588"/>
              <a:ext cx="53607" cy="24474"/>
            </a:xfrm>
            <a:custGeom>
              <a:avLst/>
              <a:gdLst/>
              <a:ahLst/>
              <a:cxnLst/>
              <a:rect l="l" t="t" r="r" b="b"/>
              <a:pathLst>
                <a:path w="863" h="394" extrusionOk="0">
                  <a:moveTo>
                    <a:pt x="589" y="0"/>
                  </a:moveTo>
                  <a:cubicBezTo>
                    <a:pt x="244" y="0"/>
                    <a:pt x="12" y="348"/>
                    <a:pt x="10" y="353"/>
                  </a:cubicBezTo>
                  <a:cubicBezTo>
                    <a:pt x="1" y="364"/>
                    <a:pt x="5" y="382"/>
                    <a:pt x="17" y="389"/>
                  </a:cubicBezTo>
                  <a:cubicBezTo>
                    <a:pt x="23" y="392"/>
                    <a:pt x="27" y="394"/>
                    <a:pt x="33" y="394"/>
                  </a:cubicBezTo>
                  <a:cubicBezTo>
                    <a:pt x="42" y="394"/>
                    <a:pt x="50" y="389"/>
                    <a:pt x="55" y="382"/>
                  </a:cubicBezTo>
                  <a:cubicBezTo>
                    <a:pt x="58" y="378"/>
                    <a:pt x="273" y="56"/>
                    <a:pt x="590" y="56"/>
                  </a:cubicBezTo>
                  <a:cubicBezTo>
                    <a:pt x="662" y="56"/>
                    <a:pt x="738" y="72"/>
                    <a:pt x="819" y="112"/>
                  </a:cubicBezTo>
                  <a:cubicBezTo>
                    <a:pt x="822" y="114"/>
                    <a:pt x="827" y="115"/>
                    <a:pt x="831" y="115"/>
                  </a:cubicBezTo>
                  <a:cubicBezTo>
                    <a:pt x="841" y="115"/>
                    <a:pt x="851" y="109"/>
                    <a:pt x="855" y="100"/>
                  </a:cubicBezTo>
                  <a:cubicBezTo>
                    <a:pt x="862" y="87"/>
                    <a:pt x="856" y="71"/>
                    <a:pt x="843" y="64"/>
                  </a:cubicBezTo>
                  <a:cubicBezTo>
                    <a:pt x="754" y="19"/>
                    <a:pt x="669" y="0"/>
                    <a:pt x="5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43;p16">
              <a:extLst>
                <a:ext uri="{FF2B5EF4-FFF2-40B4-BE49-F238E27FC236}">
                  <a16:creationId xmlns:a16="http://schemas.microsoft.com/office/drawing/2014/main" id="{66FAD879-47FB-40FB-8D30-B16FDA6626C3}"/>
                </a:ext>
              </a:extLst>
            </p:cNvPr>
            <p:cNvSpPr/>
            <p:nvPr/>
          </p:nvSpPr>
          <p:spPr>
            <a:xfrm>
              <a:off x="6289789" y="1721570"/>
              <a:ext cx="256980" cy="90878"/>
            </a:xfrm>
            <a:custGeom>
              <a:avLst/>
              <a:gdLst/>
              <a:ahLst/>
              <a:cxnLst/>
              <a:rect l="l" t="t" r="r" b="b"/>
              <a:pathLst>
                <a:path w="4137" h="1463" extrusionOk="0">
                  <a:moveTo>
                    <a:pt x="2470" y="0"/>
                  </a:moveTo>
                  <a:cubicBezTo>
                    <a:pt x="2422" y="0"/>
                    <a:pt x="2373" y="1"/>
                    <a:pt x="2322" y="3"/>
                  </a:cubicBezTo>
                  <a:cubicBezTo>
                    <a:pt x="647" y="67"/>
                    <a:pt x="0" y="1297"/>
                    <a:pt x="0" y="1297"/>
                  </a:cubicBezTo>
                  <a:cubicBezTo>
                    <a:pt x="743" y="1416"/>
                    <a:pt x="1363" y="1462"/>
                    <a:pt x="1877" y="1462"/>
                  </a:cubicBezTo>
                  <a:cubicBezTo>
                    <a:pt x="3602" y="1462"/>
                    <a:pt x="4137" y="943"/>
                    <a:pt x="4137" y="943"/>
                  </a:cubicBezTo>
                  <a:cubicBezTo>
                    <a:pt x="4137" y="943"/>
                    <a:pt x="4005" y="0"/>
                    <a:pt x="2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144;p16">
              <a:extLst>
                <a:ext uri="{FF2B5EF4-FFF2-40B4-BE49-F238E27FC236}">
                  <a16:creationId xmlns:a16="http://schemas.microsoft.com/office/drawing/2014/main" id="{68B5C739-B65A-44D6-9160-510AE77064B1}"/>
                </a:ext>
              </a:extLst>
            </p:cNvPr>
            <p:cNvSpPr/>
            <p:nvPr/>
          </p:nvSpPr>
          <p:spPr>
            <a:xfrm>
              <a:off x="5913178" y="2189307"/>
              <a:ext cx="515327" cy="473894"/>
            </a:xfrm>
            <a:custGeom>
              <a:avLst/>
              <a:gdLst/>
              <a:ahLst/>
              <a:cxnLst/>
              <a:rect l="l" t="t" r="r" b="b"/>
              <a:pathLst>
                <a:path w="8296" h="7629" extrusionOk="0">
                  <a:moveTo>
                    <a:pt x="5177" y="0"/>
                  </a:moveTo>
                  <a:lnTo>
                    <a:pt x="0" y="5616"/>
                  </a:lnTo>
                  <a:lnTo>
                    <a:pt x="1542" y="7629"/>
                  </a:lnTo>
                  <a:cubicBezTo>
                    <a:pt x="7465" y="3286"/>
                    <a:pt x="8296" y="466"/>
                    <a:pt x="8296" y="466"/>
                  </a:cubicBezTo>
                  <a:lnTo>
                    <a:pt x="517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145;p16">
              <a:extLst>
                <a:ext uri="{FF2B5EF4-FFF2-40B4-BE49-F238E27FC236}">
                  <a16:creationId xmlns:a16="http://schemas.microsoft.com/office/drawing/2014/main" id="{20EF2220-42A0-4637-901C-98203C62C459}"/>
                </a:ext>
              </a:extLst>
            </p:cNvPr>
            <p:cNvSpPr/>
            <p:nvPr/>
          </p:nvSpPr>
          <p:spPr>
            <a:xfrm>
              <a:off x="5718630" y="2245522"/>
              <a:ext cx="168276" cy="194925"/>
            </a:xfrm>
            <a:custGeom>
              <a:avLst/>
              <a:gdLst/>
              <a:ahLst/>
              <a:cxnLst/>
              <a:rect l="l" t="t" r="r" b="b"/>
              <a:pathLst>
                <a:path w="2709" h="3138" extrusionOk="0">
                  <a:moveTo>
                    <a:pt x="1091" y="1"/>
                  </a:moveTo>
                  <a:lnTo>
                    <a:pt x="0" y="563"/>
                  </a:lnTo>
                  <a:lnTo>
                    <a:pt x="1434" y="3137"/>
                  </a:lnTo>
                  <a:cubicBezTo>
                    <a:pt x="1821" y="2885"/>
                    <a:pt x="2326" y="2604"/>
                    <a:pt x="2709" y="2349"/>
                  </a:cubicBezTo>
                  <a:lnTo>
                    <a:pt x="1091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146;p16">
              <a:extLst>
                <a:ext uri="{FF2B5EF4-FFF2-40B4-BE49-F238E27FC236}">
                  <a16:creationId xmlns:a16="http://schemas.microsoft.com/office/drawing/2014/main" id="{8026F582-FC12-4B77-8400-3C7739FA94B0}"/>
                </a:ext>
              </a:extLst>
            </p:cNvPr>
            <p:cNvSpPr/>
            <p:nvPr/>
          </p:nvSpPr>
          <p:spPr>
            <a:xfrm>
              <a:off x="5612100" y="2049172"/>
              <a:ext cx="196726" cy="261018"/>
            </a:xfrm>
            <a:custGeom>
              <a:avLst/>
              <a:gdLst/>
              <a:ahLst/>
              <a:cxnLst/>
              <a:rect l="l" t="t" r="r" b="b"/>
              <a:pathLst>
                <a:path w="3167" h="4202" extrusionOk="0">
                  <a:moveTo>
                    <a:pt x="1292" y="0"/>
                  </a:moveTo>
                  <a:cubicBezTo>
                    <a:pt x="1256" y="0"/>
                    <a:pt x="1220" y="11"/>
                    <a:pt x="1188" y="32"/>
                  </a:cubicBezTo>
                  <a:lnTo>
                    <a:pt x="1127" y="75"/>
                  </a:lnTo>
                  <a:cubicBezTo>
                    <a:pt x="1054" y="124"/>
                    <a:pt x="1026" y="219"/>
                    <a:pt x="1061" y="301"/>
                  </a:cubicBezTo>
                  <a:lnTo>
                    <a:pt x="1750" y="1674"/>
                  </a:lnTo>
                  <a:lnTo>
                    <a:pt x="740" y="206"/>
                  </a:lnTo>
                  <a:cubicBezTo>
                    <a:pt x="705" y="148"/>
                    <a:pt x="643" y="116"/>
                    <a:pt x="580" y="116"/>
                  </a:cubicBezTo>
                  <a:cubicBezTo>
                    <a:pt x="540" y="116"/>
                    <a:pt x="500" y="129"/>
                    <a:pt x="467" y="155"/>
                  </a:cubicBezTo>
                  <a:lnTo>
                    <a:pt x="424" y="189"/>
                  </a:lnTo>
                  <a:cubicBezTo>
                    <a:pt x="350" y="247"/>
                    <a:pt x="331" y="351"/>
                    <a:pt x="379" y="431"/>
                  </a:cubicBezTo>
                  <a:lnTo>
                    <a:pt x="1198" y="1779"/>
                  </a:lnTo>
                  <a:lnTo>
                    <a:pt x="351" y="893"/>
                  </a:lnTo>
                  <a:cubicBezTo>
                    <a:pt x="314" y="851"/>
                    <a:pt x="264" y="831"/>
                    <a:pt x="214" y="831"/>
                  </a:cubicBezTo>
                  <a:cubicBezTo>
                    <a:pt x="157" y="831"/>
                    <a:pt x="99" y="857"/>
                    <a:pt x="62" y="909"/>
                  </a:cubicBezTo>
                  <a:lnTo>
                    <a:pt x="49" y="928"/>
                  </a:lnTo>
                  <a:cubicBezTo>
                    <a:pt x="1" y="993"/>
                    <a:pt x="2" y="1082"/>
                    <a:pt x="52" y="1147"/>
                  </a:cubicBezTo>
                  <a:lnTo>
                    <a:pt x="865" y="2131"/>
                  </a:lnTo>
                  <a:lnTo>
                    <a:pt x="331" y="1722"/>
                  </a:lnTo>
                  <a:cubicBezTo>
                    <a:pt x="293" y="1684"/>
                    <a:pt x="245" y="1666"/>
                    <a:pt x="198" y="1666"/>
                  </a:cubicBezTo>
                  <a:cubicBezTo>
                    <a:pt x="124" y="1666"/>
                    <a:pt x="51" y="1710"/>
                    <a:pt x="23" y="1789"/>
                  </a:cubicBezTo>
                  <a:cubicBezTo>
                    <a:pt x="1" y="1849"/>
                    <a:pt x="12" y="1918"/>
                    <a:pt x="53" y="1969"/>
                  </a:cubicBezTo>
                  <a:lnTo>
                    <a:pt x="2027" y="4201"/>
                  </a:lnTo>
                  <a:lnTo>
                    <a:pt x="2568" y="3711"/>
                  </a:lnTo>
                  <a:cubicBezTo>
                    <a:pt x="2768" y="3528"/>
                    <a:pt x="2912" y="3293"/>
                    <a:pt x="2985" y="3032"/>
                  </a:cubicBezTo>
                  <a:lnTo>
                    <a:pt x="3057" y="2778"/>
                  </a:lnTo>
                  <a:cubicBezTo>
                    <a:pt x="3152" y="2437"/>
                    <a:pt x="3166" y="2078"/>
                    <a:pt x="3098" y="1731"/>
                  </a:cubicBezTo>
                  <a:lnTo>
                    <a:pt x="2977" y="1119"/>
                  </a:lnTo>
                  <a:cubicBezTo>
                    <a:pt x="2953" y="1002"/>
                    <a:pt x="2852" y="925"/>
                    <a:pt x="2742" y="925"/>
                  </a:cubicBezTo>
                  <a:cubicBezTo>
                    <a:pt x="2714" y="925"/>
                    <a:pt x="2685" y="930"/>
                    <a:pt x="2657" y="941"/>
                  </a:cubicBezTo>
                  <a:cubicBezTo>
                    <a:pt x="2540" y="986"/>
                    <a:pt x="2461" y="1097"/>
                    <a:pt x="2458" y="1223"/>
                  </a:cubicBezTo>
                  <a:lnTo>
                    <a:pt x="2445" y="1884"/>
                  </a:lnTo>
                  <a:lnTo>
                    <a:pt x="1458" y="101"/>
                  </a:lnTo>
                  <a:cubicBezTo>
                    <a:pt x="1425" y="36"/>
                    <a:pt x="1359" y="0"/>
                    <a:pt x="1292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147;p16">
              <a:extLst>
                <a:ext uri="{FF2B5EF4-FFF2-40B4-BE49-F238E27FC236}">
                  <a16:creationId xmlns:a16="http://schemas.microsoft.com/office/drawing/2014/main" id="{6E2FBBBA-36CB-4320-A13A-CCFCBFC65C2E}"/>
                </a:ext>
              </a:extLst>
            </p:cNvPr>
            <p:cNvSpPr/>
            <p:nvPr/>
          </p:nvSpPr>
          <p:spPr>
            <a:xfrm>
              <a:off x="5737202" y="2163963"/>
              <a:ext cx="29195" cy="64602"/>
            </a:xfrm>
            <a:custGeom>
              <a:avLst/>
              <a:gdLst/>
              <a:ahLst/>
              <a:cxnLst/>
              <a:rect l="l" t="t" r="r" b="b"/>
              <a:pathLst>
                <a:path w="470" h="1040" extrusionOk="0">
                  <a:moveTo>
                    <a:pt x="431" y="0"/>
                  </a:moveTo>
                  <a:cubicBezTo>
                    <a:pt x="424" y="0"/>
                    <a:pt x="416" y="3"/>
                    <a:pt x="409" y="8"/>
                  </a:cubicBezTo>
                  <a:cubicBezTo>
                    <a:pt x="393" y="23"/>
                    <a:pt x="0" y="354"/>
                    <a:pt x="30" y="1006"/>
                  </a:cubicBezTo>
                  <a:cubicBezTo>
                    <a:pt x="31" y="1025"/>
                    <a:pt x="46" y="1039"/>
                    <a:pt x="65" y="1039"/>
                  </a:cubicBezTo>
                  <a:lnTo>
                    <a:pt x="66" y="1039"/>
                  </a:lnTo>
                  <a:cubicBezTo>
                    <a:pt x="85" y="1038"/>
                    <a:pt x="100" y="1022"/>
                    <a:pt x="98" y="1003"/>
                  </a:cubicBezTo>
                  <a:cubicBezTo>
                    <a:pt x="70" y="388"/>
                    <a:pt x="449" y="65"/>
                    <a:pt x="453" y="62"/>
                  </a:cubicBezTo>
                  <a:cubicBezTo>
                    <a:pt x="468" y="49"/>
                    <a:pt x="469" y="27"/>
                    <a:pt x="457" y="13"/>
                  </a:cubicBezTo>
                  <a:cubicBezTo>
                    <a:pt x="451" y="5"/>
                    <a:pt x="441" y="0"/>
                    <a:pt x="4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148;p16">
              <a:extLst>
                <a:ext uri="{FF2B5EF4-FFF2-40B4-BE49-F238E27FC236}">
                  <a16:creationId xmlns:a16="http://schemas.microsoft.com/office/drawing/2014/main" id="{6E25C8B7-8BDC-4E5E-8C34-21F2929D12FD}"/>
                </a:ext>
              </a:extLst>
            </p:cNvPr>
            <p:cNvSpPr/>
            <p:nvPr/>
          </p:nvSpPr>
          <p:spPr>
            <a:xfrm>
              <a:off x="5735401" y="2273226"/>
              <a:ext cx="327297" cy="406373"/>
            </a:xfrm>
            <a:custGeom>
              <a:avLst/>
              <a:gdLst/>
              <a:ahLst/>
              <a:cxnLst/>
              <a:rect l="l" t="t" r="r" b="b"/>
              <a:pathLst>
                <a:path w="5269" h="6542" extrusionOk="0">
                  <a:moveTo>
                    <a:pt x="1418" y="0"/>
                  </a:moveTo>
                  <a:lnTo>
                    <a:pt x="0" y="1187"/>
                  </a:lnTo>
                  <a:lnTo>
                    <a:pt x="2447" y="5661"/>
                  </a:lnTo>
                  <a:cubicBezTo>
                    <a:pt x="2759" y="6201"/>
                    <a:pt x="3185" y="6542"/>
                    <a:pt x="3668" y="6542"/>
                  </a:cubicBezTo>
                  <a:cubicBezTo>
                    <a:pt x="3829" y="6542"/>
                    <a:pt x="3996" y="6504"/>
                    <a:pt x="4168" y="6424"/>
                  </a:cubicBezTo>
                  <a:cubicBezTo>
                    <a:pt x="4784" y="6132"/>
                    <a:pt x="5269" y="5289"/>
                    <a:pt x="4982" y="4668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149;p16">
              <a:extLst>
                <a:ext uri="{FF2B5EF4-FFF2-40B4-BE49-F238E27FC236}">
                  <a16:creationId xmlns:a16="http://schemas.microsoft.com/office/drawing/2014/main" id="{19D1D302-E145-45A3-826B-1F3E21F8C594}"/>
                </a:ext>
              </a:extLst>
            </p:cNvPr>
            <p:cNvSpPr/>
            <p:nvPr/>
          </p:nvSpPr>
          <p:spPr>
            <a:xfrm>
              <a:off x="5972872" y="2469576"/>
              <a:ext cx="51433" cy="58639"/>
            </a:xfrm>
            <a:custGeom>
              <a:avLst/>
              <a:gdLst/>
              <a:ahLst/>
              <a:cxnLst/>
              <a:rect l="l" t="t" r="r" b="b"/>
              <a:pathLst>
                <a:path w="828" h="944" extrusionOk="0">
                  <a:moveTo>
                    <a:pt x="30" y="1"/>
                  </a:moveTo>
                  <a:cubicBezTo>
                    <a:pt x="23" y="1"/>
                    <a:pt x="17" y="3"/>
                    <a:pt x="12" y="8"/>
                  </a:cubicBezTo>
                  <a:cubicBezTo>
                    <a:pt x="0" y="18"/>
                    <a:pt x="0" y="35"/>
                    <a:pt x="9" y="47"/>
                  </a:cubicBezTo>
                  <a:lnTo>
                    <a:pt x="777" y="934"/>
                  </a:lnTo>
                  <a:cubicBezTo>
                    <a:pt x="781" y="941"/>
                    <a:pt x="790" y="944"/>
                    <a:pt x="797" y="944"/>
                  </a:cubicBezTo>
                  <a:cubicBezTo>
                    <a:pt x="805" y="944"/>
                    <a:pt x="810" y="942"/>
                    <a:pt x="815" y="936"/>
                  </a:cubicBezTo>
                  <a:cubicBezTo>
                    <a:pt x="827" y="928"/>
                    <a:pt x="828" y="910"/>
                    <a:pt x="818" y="898"/>
                  </a:cubicBezTo>
                  <a:lnTo>
                    <a:pt x="51" y="11"/>
                  </a:lnTo>
                  <a:cubicBezTo>
                    <a:pt x="46" y="4"/>
                    <a:pt x="38" y="1"/>
                    <a:pt x="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150;p16">
              <a:extLst>
                <a:ext uri="{FF2B5EF4-FFF2-40B4-BE49-F238E27FC236}">
                  <a16:creationId xmlns:a16="http://schemas.microsoft.com/office/drawing/2014/main" id="{C1A2725E-A7AF-4BD5-A9B0-02D41999E5AD}"/>
                </a:ext>
              </a:extLst>
            </p:cNvPr>
            <p:cNvSpPr/>
            <p:nvPr/>
          </p:nvSpPr>
          <p:spPr>
            <a:xfrm>
              <a:off x="6073624" y="2238006"/>
              <a:ext cx="315246" cy="626766"/>
            </a:xfrm>
            <a:custGeom>
              <a:avLst/>
              <a:gdLst/>
              <a:ahLst/>
              <a:cxnLst/>
              <a:rect l="l" t="t" r="r" b="b"/>
              <a:pathLst>
                <a:path w="5075" h="10090" extrusionOk="0">
                  <a:moveTo>
                    <a:pt x="2648" y="0"/>
                  </a:moveTo>
                  <a:cubicBezTo>
                    <a:pt x="0" y="2400"/>
                    <a:pt x="1583" y="9524"/>
                    <a:pt x="1582" y="9524"/>
                  </a:cubicBezTo>
                  <a:lnTo>
                    <a:pt x="4924" y="10089"/>
                  </a:lnTo>
                  <a:lnTo>
                    <a:pt x="5075" y="1702"/>
                  </a:lnTo>
                  <a:lnTo>
                    <a:pt x="264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151;p16">
              <a:extLst>
                <a:ext uri="{FF2B5EF4-FFF2-40B4-BE49-F238E27FC236}">
                  <a16:creationId xmlns:a16="http://schemas.microsoft.com/office/drawing/2014/main" id="{4B3FA2F2-5763-4A94-BF54-4E34E69DB3B9}"/>
                </a:ext>
              </a:extLst>
            </p:cNvPr>
            <p:cNvSpPr/>
            <p:nvPr/>
          </p:nvSpPr>
          <p:spPr>
            <a:xfrm>
              <a:off x="6155618" y="2781835"/>
              <a:ext cx="205236" cy="85971"/>
            </a:xfrm>
            <a:custGeom>
              <a:avLst/>
              <a:gdLst/>
              <a:ahLst/>
              <a:cxnLst/>
              <a:rect l="l" t="t" r="r" b="b"/>
              <a:pathLst>
                <a:path w="3304" h="1384" extrusionOk="0">
                  <a:moveTo>
                    <a:pt x="0" y="1"/>
                  </a:moveTo>
                  <a:lnTo>
                    <a:pt x="0" y="743"/>
                  </a:lnTo>
                  <a:lnTo>
                    <a:pt x="3303" y="1384"/>
                  </a:lnTo>
                  <a:lnTo>
                    <a:pt x="3303" y="1384"/>
                  </a:lnTo>
                  <a:lnTo>
                    <a:pt x="3229" y="55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152;p16">
              <a:extLst>
                <a:ext uri="{FF2B5EF4-FFF2-40B4-BE49-F238E27FC236}">
                  <a16:creationId xmlns:a16="http://schemas.microsoft.com/office/drawing/2014/main" id="{3E15C39F-5C6E-4F1A-9052-C5AA51852C36}"/>
                </a:ext>
              </a:extLst>
            </p:cNvPr>
            <p:cNvSpPr/>
            <p:nvPr/>
          </p:nvSpPr>
          <p:spPr>
            <a:xfrm>
              <a:off x="6222331" y="2172597"/>
              <a:ext cx="283629" cy="181880"/>
            </a:xfrm>
            <a:custGeom>
              <a:avLst/>
              <a:gdLst/>
              <a:ahLst/>
              <a:cxnLst/>
              <a:rect l="l" t="t" r="r" b="b"/>
              <a:pathLst>
                <a:path w="4566" h="2928" extrusionOk="0">
                  <a:moveTo>
                    <a:pt x="1980" y="1"/>
                  </a:moveTo>
                  <a:lnTo>
                    <a:pt x="93" y="1451"/>
                  </a:lnTo>
                  <a:cubicBezTo>
                    <a:pt x="0" y="2622"/>
                    <a:pt x="866" y="2928"/>
                    <a:pt x="1795" y="2928"/>
                  </a:cubicBezTo>
                  <a:cubicBezTo>
                    <a:pt x="2811" y="2928"/>
                    <a:pt x="3904" y="2562"/>
                    <a:pt x="3904" y="2562"/>
                  </a:cubicBezTo>
                  <a:lnTo>
                    <a:pt x="4566" y="2372"/>
                  </a:lnTo>
                  <a:lnTo>
                    <a:pt x="3904" y="1267"/>
                  </a:lnTo>
                  <a:lnTo>
                    <a:pt x="3244" y="716"/>
                  </a:lnTo>
                  <a:lnTo>
                    <a:pt x="1980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153;p16">
              <a:extLst>
                <a:ext uri="{FF2B5EF4-FFF2-40B4-BE49-F238E27FC236}">
                  <a16:creationId xmlns:a16="http://schemas.microsoft.com/office/drawing/2014/main" id="{E3278968-A5A7-4E93-B342-361FC06C4343}"/>
                </a:ext>
              </a:extLst>
            </p:cNvPr>
            <p:cNvSpPr/>
            <p:nvPr/>
          </p:nvSpPr>
          <p:spPr>
            <a:xfrm>
              <a:off x="6108906" y="2161789"/>
              <a:ext cx="245861" cy="928098"/>
            </a:xfrm>
            <a:custGeom>
              <a:avLst/>
              <a:gdLst/>
              <a:ahLst/>
              <a:cxnLst/>
              <a:rect l="l" t="t" r="r" b="b"/>
              <a:pathLst>
                <a:path w="3958" h="14941" extrusionOk="0">
                  <a:moveTo>
                    <a:pt x="2897" y="1"/>
                  </a:moveTo>
                  <a:cubicBezTo>
                    <a:pt x="2696" y="1"/>
                    <a:pt x="2588" y="33"/>
                    <a:pt x="2588" y="33"/>
                  </a:cubicBezTo>
                  <a:cubicBezTo>
                    <a:pt x="1282" y="458"/>
                    <a:pt x="379" y="4398"/>
                    <a:pt x="189" y="5418"/>
                  </a:cubicBezTo>
                  <a:cubicBezTo>
                    <a:pt x="0" y="6439"/>
                    <a:pt x="28" y="14212"/>
                    <a:pt x="28" y="14212"/>
                  </a:cubicBezTo>
                  <a:lnTo>
                    <a:pt x="1334" y="14940"/>
                  </a:lnTo>
                  <a:cubicBezTo>
                    <a:pt x="1334" y="14940"/>
                    <a:pt x="1217" y="11554"/>
                    <a:pt x="1129" y="9783"/>
                  </a:cubicBezTo>
                  <a:cubicBezTo>
                    <a:pt x="1041" y="8010"/>
                    <a:pt x="720" y="5354"/>
                    <a:pt x="1246" y="4030"/>
                  </a:cubicBezTo>
                  <a:cubicBezTo>
                    <a:pt x="2199" y="1628"/>
                    <a:pt x="3958" y="261"/>
                    <a:pt x="3958" y="261"/>
                  </a:cubicBezTo>
                  <a:lnTo>
                    <a:pt x="3806" y="175"/>
                  </a:lnTo>
                  <a:cubicBezTo>
                    <a:pt x="3413" y="35"/>
                    <a:pt x="3105" y="1"/>
                    <a:pt x="28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154;p16">
              <a:extLst>
                <a:ext uri="{FF2B5EF4-FFF2-40B4-BE49-F238E27FC236}">
                  <a16:creationId xmlns:a16="http://schemas.microsoft.com/office/drawing/2014/main" id="{212E8AC1-3FCB-44D9-8955-05A81CCD3141}"/>
                </a:ext>
              </a:extLst>
            </p:cNvPr>
            <p:cNvSpPr/>
            <p:nvPr/>
          </p:nvSpPr>
          <p:spPr>
            <a:xfrm>
              <a:off x="6111143" y="2348387"/>
              <a:ext cx="46526" cy="234431"/>
            </a:xfrm>
            <a:custGeom>
              <a:avLst/>
              <a:gdLst/>
              <a:ahLst/>
              <a:cxnLst/>
              <a:rect l="l" t="t" r="r" b="b"/>
              <a:pathLst>
                <a:path w="749" h="3774" extrusionOk="0">
                  <a:moveTo>
                    <a:pt x="717" y="0"/>
                  </a:moveTo>
                  <a:cubicBezTo>
                    <a:pt x="708" y="0"/>
                    <a:pt x="699" y="5"/>
                    <a:pt x="693" y="14"/>
                  </a:cubicBezTo>
                  <a:cubicBezTo>
                    <a:pt x="280" y="659"/>
                    <a:pt x="122" y="1640"/>
                    <a:pt x="64" y="2350"/>
                  </a:cubicBezTo>
                  <a:cubicBezTo>
                    <a:pt x="1" y="3118"/>
                    <a:pt x="34" y="3742"/>
                    <a:pt x="34" y="3748"/>
                  </a:cubicBezTo>
                  <a:cubicBezTo>
                    <a:pt x="36" y="3762"/>
                    <a:pt x="48" y="3774"/>
                    <a:pt x="62" y="3774"/>
                  </a:cubicBezTo>
                  <a:lnTo>
                    <a:pt x="64" y="3774"/>
                  </a:lnTo>
                  <a:cubicBezTo>
                    <a:pt x="80" y="3772"/>
                    <a:pt x="91" y="3759"/>
                    <a:pt x="90" y="3745"/>
                  </a:cubicBezTo>
                  <a:cubicBezTo>
                    <a:pt x="90" y="3739"/>
                    <a:pt x="56" y="3118"/>
                    <a:pt x="119" y="2354"/>
                  </a:cubicBezTo>
                  <a:cubicBezTo>
                    <a:pt x="178" y="1651"/>
                    <a:pt x="332" y="680"/>
                    <a:pt x="740" y="43"/>
                  </a:cubicBezTo>
                  <a:cubicBezTo>
                    <a:pt x="748" y="30"/>
                    <a:pt x="744" y="12"/>
                    <a:pt x="732" y="5"/>
                  </a:cubicBezTo>
                  <a:cubicBezTo>
                    <a:pt x="728" y="2"/>
                    <a:pt x="723" y="0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155;p16">
              <a:extLst>
                <a:ext uri="{FF2B5EF4-FFF2-40B4-BE49-F238E27FC236}">
                  <a16:creationId xmlns:a16="http://schemas.microsoft.com/office/drawing/2014/main" id="{997171AE-C8AD-421F-A6E1-B4CC94AC727D}"/>
                </a:ext>
              </a:extLst>
            </p:cNvPr>
            <p:cNvSpPr/>
            <p:nvPr/>
          </p:nvSpPr>
          <p:spPr>
            <a:xfrm>
              <a:off x="6304076" y="2238006"/>
              <a:ext cx="359288" cy="888839"/>
            </a:xfrm>
            <a:custGeom>
              <a:avLst/>
              <a:gdLst/>
              <a:ahLst/>
              <a:cxnLst/>
              <a:rect l="l" t="t" r="r" b="b"/>
              <a:pathLst>
                <a:path w="5784" h="14309" extrusionOk="0">
                  <a:moveTo>
                    <a:pt x="2785" y="0"/>
                  </a:moveTo>
                  <a:cubicBezTo>
                    <a:pt x="2551" y="0"/>
                    <a:pt x="2257" y="79"/>
                    <a:pt x="1924" y="336"/>
                  </a:cubicBezTo>
                  <a:cubicBezTo>
                    <a:pt x="1073" y="993"/>
                    <a:pt x="1" y="3333"/>
                    <a:pt x="1" y="6036"/>
                  </a:cubicBezTo>
                  <a:cubicBezTo>
                    <a:pt x="1" y="8740"/>
                    <a:pt x="804" y="13893"/>
                    <a:pt x="804" y="13893"/>
                  </a:cubicBezTo>
                  <a:cubicBezTo>
                    <a:pt x="804" y="13893"/>
                    <a:pt x="1885" y="14309"/>
                    <a:pt x="3192" y="14309"/>
                  </a:cubicBezTo>
                  <a:cubicBezTo>
                    <a:pt x="4038" y="14309"/>
                    <a:pt x="4979" y="14135"/>
                    <a:pt x="5783" y="13560"/>
                  </a:cubicBezTo>
                  <a:lnTo>
                    <a:pt x="2696" y="8351"/>
                  </a:lnTo>
                  <a:lnTo>
                    <a:pt x="4193" y="4191"/>
                  </a:lnTo>
                  <a:lnTo>
                    <a:pt x="3368" y="190"/>
                  </a:lnTo>
                  <a:cubicBezTo>
                    <a:pt x="3368" y="190"/>
                    <a:pt x="3149" y="0"/>
                    <a:pt x="27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156;p16">
              <a:extLst>
                <a:ext uri="{FF2B5EF4-FFF2-40B4-BE49-F238E27FC236}">
                  <a16:creationId xmlns:a16="http://schemas.microsoft.com/office/drawing/2014/main" id="{A57D3B34-47A2-458A-83AD-390F256A4A59}"/>
                </a:ext>
              </a:extLst>
            </p:cNvPr>
            <p:cNvSpPr/>
            <p:nvPr/>
          </p:nvSpPr>
          <p:spPr>
            <a:xfrm>
              <a:off x="6491295" y="2241919"/>
              <a:ext cx="385688" cy="505015"/>
            </a:xfrm>
            <a:custGeom>
              <a:avLst/>
              <a:gdLst/>
              <a:ahLst/>
              <a:cxnLst/>
              <a:rect l="l" t="t" r="r" b="b"/>
              <a:pathLst>
                <a:path w="6209" h="8130" extrusionOk="0">
                  <a:moveTo>
                    <a:pt x="123" y="0"/>
                  </a:moveTo>
                  <a:lnTo>
                    <a:pt x="1" y="3499"/>
                  </a:lnTo>
                  <a:lnTo>
                    <a:pt x="4094" y="8129"/>
                  </a:lnTo>
                  <a:lnTo>
                    <a:pt x="6208" y="6732"/>
                  </a:lnTo>
                  <a:cubicBezTo>
                    <a:pt x="2290" y="520"/>
                    <a:pt x="123" y="0"/>
                    <a:pt x="12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157;p16">
              <a:extLst>
                <a:ext uri="{FF2B5EF4-FFF2-40B4-BE49-F238E27FC236}">
                  <a16:creationId xmlns:a16="http://schemas.microsoft.com/office/drawing/2014/main" id="{CC52C990-CF8F-4496-A093-295B8AA5F526}"/>
                </a:ext>
              </a:extLst>
            </p:cNvPr>
            <p:cNvSpPr/>
            <p:nvPr/>
          </p:nvSpPr>
          <p:spPr>
            <a:xfrm>
              <a:off x="6489369" y="2457525"/>
              <a:ext cx="63298" cy="70690"/>
            </a:xfrm>
            <a:custGeom>
              <a:avLst/>
              <a:gdLst/>
              <a:ahLst/>
              <a:cxnLst/>
              <a:rect l="l" t="t" r="r" b="b"/>
              <a:pathLst>
                <a:path w="1019" h="1138" extrusionOk="0">
                  <a:moveTo>
                    <a:pt x="31" y="1"/>
                  </a:moveTo>
                  <a:cubicBezTo>
                    <a:pt x="25" y="1"/>
                    <a:pt x="19" y="3"/>
                    <a:pt x="14" y="8"/>
                  </a:cubicBezTo>
                  <a:cubicBezTo>
                    <a:pt x="2" y="18"/>
                    <a:pt x="1" y="35"/>
                    <a:pt x="11" y="47"/>
                  </a:cubicBezTo>
                  <a:lnTo>
                    <a:pt x="968" y="1129"/>
                  </a:lnTo>
                  <a:cubicBezTo>
                    <a:pt x="972" y="1135"/>
                    <a:pt x="981" y="1138"/>
                    <a:pt x="988" y="1138"/>
                  </a:cubicBezTo>
                  <a:cubicBezTo>
                    <a:pt x="994" y="1138"/>
                    <a:pt x="1001" y="1135"/>
                    <a:pt x="1006" y="1130"/>
                  </a:cubicBezTo>
                  <a:cubicBezTo>
                    <a:pt x="1017" y="1120"/>
                    <a:pt x="1019" y="1103"/>
                    <a:pt x="1009" y="1092"/>
                  </a:cubicBezTo>
                  <a:lnTo>
                    <a:pt x="52" y="10"/>
                  </a:lnTo>
                  <a:cubicBezTo>
                    <a:pt x="46" y="4"/>
                    <a:pt x="39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158;p16">
              <a:extLst>
                <a:ext uri="{FF2B5EF4-FFF2-40B4-BE49-F238E27FC236}">
                  <a16:creationId xmlns:a16="http://schemas.microsoft.com/office/drawing/2014/main" id="{A599A005-175B-4F2B-B80A-B7B9168E1D91}"/>
                </a:ext>
              </a:extLst>
            </p:cNvPr>
            <p:cNvSpPr/>
            <p:nvPr/>
          </p:nvSpPr>
          <p:spPr>
            <a:xfrm>
              <a:off x="6321965" y="2663504"/>
              <a:ext cx="228841" cy="170016"/>
            </a:xfrm>
            <a:custGeom>
              <a:avLst/>
              <a:gdLst/>
              <a:ahLst/>
              <a:cxnLst/>
              <a:rect l="l" t="t" r="r" b="b"/>
              <a:pathLst>
                <a:path w="3684" h="2737" extrusionOk="0">
                  <a:moveTo>
                    <a:pt x="1819" y="0"/>
                  </a:moveTo>
                  <a:cubicBezTo>
                    <a:pt x="1784" y="0"/>
                    <a:pt x="1748" y="8"/>
                    <a:pt x="1715" y="24"/>
                  </a:cubicBezTo>
                  <a:cubicBezTo>
                    <a:pt x="1613" y="72"/>
                    <a:pt x="1553" y="186"/>
                    <a:pt x="1569" y="300"/>
                  </a:cubicBezTo>
                  <a:lnTo>
                    <a:pt x="1614" y="614"/>
                  </a:lnTo>
                  <a:lnTo>
                    <a:pt x="205" y="932"/>
                  </a:lnTo>
                  <a:cubicBezTo>
                    <a:pt x="91" y="958"/>
                    <a:pt x="0" y="1062"/>
                    <a:pt x="5" y="1182"/>
                  </a:cubicBezTo>
                  <a:cubicBezTo>
                    <a:pt x="9" y="1315"/>
                    <a:pt x="113" y="1413"/>
                    <a:pt x="234" y="1413"/>
                  </a:cubicBezTo>
                  <a:cubicBezTo>
                    <a:pt x="241" y="1413"/>
                    <a:pt x="248" y="1413"/>
                    <a:pt x="254" y="1412"/>
                  </a:cubicBezTo>
                  <a:lnTo>
                    <a:pt x="532" y="1417"/>
                  </a:lnTo>
                  <a:lnTo>
                    <a:pt x="282" y="1472"/>
                  </a:lnTo>
                  <a:cubicBezTo>
                    <a:pt x="174" y="1497"/>
                    <a:pt x="89" y="1598"/>
                    <a:pt x="97" y="1712"/>
                  </a:cubicBezTo>
                  <a:cubicBezTo>
                    <a:pt x="105" y="1831"/>
                    <a:pt x="199" y="1916"/>
                    <a:pt x="307" y="1916"/>
                  </a:cubicBezTo>
                  <a:cubicBezTo>
                    <a:pt x="319" y="1916"/>
                    <a:pt x="330" y="1915"/>
                    <a:pt x="342" y="1913"/>
                  </a:cubicBezTo>
                  <a:lnTo>
                    <a:pt x="510" y="1893"/>
                  </a:lnTo>
                  <a:lnTo>
                    <a:pt x="510" y="1893"/>
                  </a:lnTo>
                  <a:cubicBezTo>
                    <a:pt x="373" y="1940"/>
                    <a:pt x="287" y="2045"/>
                    <a:pt x="307" y="2147"/>
                  </a:cubicBezTo>
                  <a:cubicBezTo>
                    <a:pt x="324" y="2251"/>
                    <a:pt x="411" y="2325"/>
                    <a:pt x="510" y="2325"/>
                  </a:cubicBezTo>
                  <a:cubicBezTo>
                    <a:pt x="521" y="2325"/>
                    <a:pt x="531" y="2324"/>
                    <a:pt x="542" y="2322"/>
                  </a:cubicBezTo>
                  <a:lnTo>
                    <a:pt x="768" y="2271"/>
                  </a:lnTo>
                  <a:lnTo>
                    <a:pt x="768" y="2271"/>
                  </a:lnTo>
                  <a:cubicBezTo>
                    <a:pt x="542" y="2322"/>
                    <a:pt x="525" y="2436"/>
                    <a:pt x="539" y="2515"/>
                  </a:cubicBezTo>
                  <a:cubicBezTo>
                    <a:pt x="559" y="2612"/>
                    <a:pt x="641" y="2680"/>
                    <a:pt x="734" y="2680"/>
                  </a:cubicBezTo>
                  <a:cubicBezTo>
                    <a:pt x="744" y="2680"/>
                    <a:pt x="755" y="2679"/>
                    <a:pt x="766" y="2677"/>
                  </a:cubicBezTo>
                  <a:cubicBezTo>
                    <a:pt x="766" y="2677"/>
                    <a:pt x="1832" y="2597"/>
                    <a:pt x="1864" y="2594"/>
                  </a:cubicBezTo>
                  <a:cubicBezTo>
                    <a:pt x="1965" y="2677"/>
                    <a:pt x="2182" y="2737"/>
                    <a:pt x="2467" y="2737"/>
                  </a:cubicBezTo>
                  <a:cubicBezTo>
                    <a:pt x="2804" y="2737"/>
                    <a:pt x="3236" y="2654"/>
                    <a:pt x="3683" y="2430"/>
                  </a:cubicBezTo>
                  <a:lnTo>
                    <a:pt x="2963" y="1415"/>
                  </a:lnTo>
                  <a:lnTo>
                    <a:pt x="2014" y="98"/>
                  </a:lnTo>
                  <a:cubicBezTo>
                    <a:pt x="1967" y="35"/>
                    <a:pt x="1894" y="0"/>
                    <a:pt x="1819" y="0"/>
                  </a:cubicBez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159;p16">
              <a:extLst>
                <a:ext uri="{FF2B5EF4-FFF2-40B4-BE49-F238E27FC236}">
                  <a16:creationId xmlns:a16="http://schemas.microsoft.com/office/drawing/2014/main" id="{9DD5D115-AB93-4B14-92E5-A302A8A5A5CE}"/>
                </a:ext>
              </a:extLst>
            </p:cNvPr>
            <p:cNvSpPr/>
            <p:nvPr/>
          </p:nvSpPr>
          <p:spPr>
            <a:xfrm>
              <a:off x="6506016" y="2712638"/>
              <a:ext cx="169270" cy="112308"/>
            </a:xfrm>
            <a:custGeom>
              <a:avLst/>
              <a:gdLst/>
              <a:ahLst/>
              <a:cxnLst/>
              <a:rect l="l" t="t" r="r" b="b"/>
              <a:pathLst>
                <a:path w="2725" h="1808" extrusionOk="0">
                  <a:moveTo>
                    <a:pt x="2341" y="1"/>
                  </a:moveTo>
                  <a:lnTo>
                    <a:pt x="0" y="626"/>
                  </a:lnTo>
                  <a:lnTo>
                    <a:pt x="317" y="1807"/>
                  </a:lnTo>
                  <a:lnTo>
                    <a:pt x="2725" y="1407"/>
                  </a:lnTo>
                  <a:lnTo>
                    <a:pt x="2341" y="1"/>
                  </a:lnTo>
                  <a:close/>
                </a:path>
              </a:pathLst>
            </a:custGeom>
            <a:solidFill>
              <a:srgbClr val="E9B0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160;p16">
              <a:extLst>
                <a:ext uri="{FF2B5EF4-FFF2-40B4-BE49-F238E27FC236}">
                  <a16:creationId xmlns:a16="http://schemas.microsoft.com/office/drawing/2014/main" id="{EAE14C7D-BD76-4C3A-A645-7A30ADE20B7E}"/>
                </a:ext>
              </a:extLst>
            </p:cNvPr>
            <p:cNvSpPr/>
            <p:nvPr/>
          </p:nvSpPr>
          <p:spPr>
            <a:xfrm>
              <a:off x="6530738" y="2626172"/>
              <a:ext cx="371276" cy="207348"/>
            </a:xfrm>
            <a:custGeom>
              <a:avLst/>
              <a:gdLst/>
              <a:ahLst/>
              <a:cxnLst/>
              <a:rect l="l" t="t" r="r" b="b"/>
              <a:pathLst>
                <a:path w="5977" h="3338" extrusionOk="0">
                  <a:moveTo>
                    <a:pt x="4544" y="0"/>
                  </a:moveTo>
                  <a:cubicBezTo>
                    <a:pt x="4397" y="0"/>
                    <a:pt x="4248" y="26"/>
                    <a:pt x="4103" y="82"/>
                  </a:cubicBezTo>
                  <a:lnTo>
                    <a:pt x="1" y="1483"/>
                  </a:lnTo>
                  <a:lnTo>
                    <a:pt x="868" y="3338"/>
                  </a:lnTo>
                  <a:lnTo>
                    <a:pt x="4821" y="2454"/>
                  </a:lnTo>
                  <a:cubicBezTo>
                    <a:pt x="5560" y="2285"/>
                    <a:pt x="5976" y="1499"/>
                    <a:pt x="5702" y="793"/>
                  </a:cubicBezTo>
                  <a:cubicBezTo>
                    <a:pt x="5510" y="301"/>
                    <a:pt x="5041" y="0"/>
                    <a:pt x="45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161;p16">
              <a:extLst>
                <a:ext uri="{FF2B5EF4-FFF2-40B4-BE49-F238E27FC236}">
                  <a16:creationId xmlns:a16="http://schemas.microsoft.com/office/drawing/2014/main" id="{5BE62629-E4E1-4EFA-AFBD-48C974C884A4}"/>
                </a:ext>
              </a:extLst>
            </p:cNvPr>
            <p:cNvSpPr/>
            <p:nvPr/>
          </p:nvSpPr>
          <p:spPr>
            <a:xfrm>
              <a:off x="6673233" y="2638098"/>
              <a:ext cx="89076" cy="32612"/>
            </a:xfrm>
            <a:custGeom>
              <a:avLst/>
              <a:gdLst/>
              <a:ahLst/>
              <a:cxnLst/>
              <a:rect l="l" t="t" r="r" b="b"/>
              <a:pathLst>
                <a:path w="1434" h="525" extrusionOk="0">
                  <a:moveTo>
                    <a:pt x="1402" y="0"/>
                  </a:moveTo>
                  <a:cubicBezTo>
                    <a:pt x="1399" y="0"/>
                    <a:pt x="1396" y="1"/>
                    <a:pt x="1392" y="2"/>
                  </a:cubicBezTo>
                  <a:lnTo>
                    <a:pt x="23" y="471"/>
                  </a:lnTo>
                  <a:cubicBezTo>
                    <a:pt x="8" y="475"/>
                    <a:pt x="1" y="491"/>
                    <a:pt x="7" y="506"/>
                  </a:cubicBezTo>
                  <a:cubicBezTo>
                    <a:pt x="10" y="517"/>
                    <a:pt x="21" y="525"/>
                    <a:pt x="33" y="525"/>
                  </a:cubicBezTo>
                  <a:cubicBezTo>
                    <a:pt x="36" y="525"/>
                    <a:pt x="39" y="523"/>
                    <a:pt x="42" y="523"/>
                  </a:cubicBezTo>
                  <a:lnTo>
                    <a:pt x="1411" y="55"/>
                  </a:lnTo>
                  <a:cubicBezTo>
                    <a:pt x="1426" y="49"/>
                    <a:pt x="1433" y="34"/>
                    <a:pt x="1429" y="20"/>
                  </a:cubicBezTo>
                  <a:cubicBezTo>
                    <a:pt x="1424" y="8"/>
                    <a:pt x="1413" y="0"/>
                    <a:pt x="1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" name="Thought Bubble: Cloud 1">
            <a:extLst>
              <a:ext uri="{FF2B5EF4-FFF2-40B4-BE49-F238E27FC236}">
                <a16:creationId xmlns:a16="http://schemas.microsoft.com/office/drawing/2014/main" id="{728DF249-26F4-4B2D-9036-8507C54FFF00}"/>
              </a:ext>
            </a:extLst>
          </p:cNvPr>
          <p:cNvSpPr/>
          <p:nvPr/>
        </p:nvSpPr>
        <p:spPr>
          <a:xfrm>
            <a:off x="2613600" y="1346068"/>
            <a:ext cx="5039229" cy="2628453"/>
          </a:xfrm>
          <a:prstGeom prst="cloudCallout">
            <a:avLst>
              <a:gd name="adj1" fmla="val -57045"/>
              <a:gd name="adj2" fmla="val 21557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70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-US" sz="16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Java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không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hỗ</a:t>
            </a:r>
            <a:r>
              <a:rPr lang="en-US" sz="1600" i="0" u="none" strike="noStrike" cap="none" dirty="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trợ</a:t>
            </a:r>
            <a:r>
              <a:rPr lang="en-US" sz="1600" i="0" u="none" strike="noStrike" cap="none" dirty="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đa</a:t>
            </a:r>
            <a:r>
              <a:rPr lang="en-US" sz="1600" i="0" u="none" strike="noStrike" cap="none" dirty="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kế</a:t>
            </a:r>
            <a:r>
              <a:rPr lang="en-US" sz="1600" i="0" u="none" strike="noStrike" cap="none" dirty="0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FF0000"/>
                </a:solidFill>
                <a:latin typeface="Roboto Mono"/>
                <a:ea typeface="Roboto Mono"/>
                <a:cs typeface="Roboto Mono"/>
                <a:sym typeface="Roboto Mono"/>
              </a:rPr>
              <a:t>thừa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 Do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đó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 ta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không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thể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kế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thừa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cùng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một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lúc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nhiều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</a:p>
          <a:p>
            <a:pPr marL="1270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endParaRPr lang="en-US" sz="1600" i="0" u="none" strike="noStrike" cap="none" dirty="0">
              <a:solidFill>
                <a:srgbClr val="00000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12700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</a:pPr>
            <a:r>
              <a:rPr lang="en-US" sz="1600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Wingdings" panose="05000000000000000000" pitchFamily="2" charset="2"/>
              </a:rPr>
              <a:t>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Để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giải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quyết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vấn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đề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này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en-US" sz="1600" i="0" u="none" strike="noStrike" cap="none" dirty="0">
                <a:solidFill>
                  <a:srgbClr val="C00000"/>
                </a:solidFill>
                <a:latin typeface="Roboto Mono"/>
                <a:ea typeface="Roboto Mono"/>
                <a:cs typeface="Roboto Mono"/>
                <a:sym typeface="Roboto Mono"/>
              </a:rPr>
              <a:t>interface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ra </a:t>
            </a:r>
            <a:r>
              <a:rPr lang="en-US" sz="1600" i="0" u="none" strike="noStrike" cap="none" dirty="0" err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đời</a:t>
            </a:r>
            <a:r>
              <a:rPr lang="en-US" sz="16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endParaRPr lang="en-US" sz="16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1692499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VD:</a:t>
            </a:r>
            <a:endParaRPr lang="vi-VN" dirty="0"/>
          </a:p>
        </p:txBody>
      </p:sp>
      <p:grpSp>
        <p:nvGrpSpPr>
          <p:cNvPr id="5" name="Google Shape;180;p19">
            <a:extLst>
              <a:ext uri="{FF2B5EF4-FFF2-40B4-BE49-F238E27FC236}">
                <a16:creationId xmlns:a16="http://schemas.microsoft.com/office/drawing/2014/main" id="{8BBC11E7-35F0-47C4-93B9-DA03D07311CC}"/>
              </a:ext>
            </a:extLst>
          </p:cNvPr>
          <p:cNvGrpSpPr/>
          <p:nvPr/>
        </p:nvGrpSpPr>
        <p:grpSpPr>
          <a:xfrm>
            <a:off x="379031" y="1065600"/>
            <a:ext cx="8270738" cy="3645475"/>
            <a:chOff x="-367200" y="0"/>
            <a:chExt cx="9789938" cy="4315089"/>
          </a:xfrm>
        </p:grpSpPr>
        <p:pic>
          <p:nvPicPr>
            <p:cNvPr id="7" name="Google Shape;181;p19">
              <a:extLst>
                <a:ext uri="{FF2B5EF4-FFF2-40B4-BE49-F238E27FC236}">
                  <a16:creationId xmlns:a16="http://schemas.microsoft.com/office/drawing/2014/main" id="{6E02E70A-B316-4A72-8809-A278F29E0947}"/>
                </a:ext>
              </a:extLst>
            </p:cNvPr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-367200" y="0"/>
              <a:ext cx="9789938" cy="389748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Google Shape;182;p19">
              <a:extLst>
                <a:ext uri="{FF2B5EF4-FFF2-40B4-BE49-F238E27FC236}">
                  <a16:creationId xmlns:a16="http://schemas.microsoft.com/office/drawing/2014/main" id="{DF02BD16-359B-46BF-8EBB-3D0382C17CE4}"/>
                </a:ext>
              </a:extLst>
            </p:cNvPr>
            <p:cNvSpPr/>
            <p:nvPr/>
          </p:nvSpPr>
          <p:spPr>
            <a:xfrm>
              <a:off x="2412000" y="3897489"/>
              <a:ext cx="1569600" cy="417600"/>
            </a:xfrm>
            <a:prstGeom prst="rect">
              <a:avLst/>
            </a:prstGeom>
            <a:noFill/>
            <a:ln w="12700" cap="flat" cmpd="sng">
              <a:solidFill>
                <a:srgbClr val="4040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 b="0" i="0" u="none" strike="noStrike" cap="none" dirty="0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&lt;&lt;Can_Swim&gt;&gt;</a:t>
              </a:r>
              <a:endParaRPr sz="1400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9" name="Google Shape;183;p19">
              <a:extLst>
                <a:ext uri="{FF2B5EF4-FFF2-40B4-BE49-F238E27FC236}">
                  <a16:creationId xmlns:a16="http://schemas.microsoft.com/office/drawing/2014/main" id="{5F839385-7E70-449A-8157-AF3112A8810C}"/>
                </a:ext>
              </a:extLst>
            </p:cNvPr>
            <p:cNvCxnSpPr>
              <a:endCxn id="8" idx="0"/>
            </p:cNvCxnSpPr>
            <p:nvPr/>
          </p:nvCxnSpPr>
          <p:spPr>
            <a:xfrm rot="5400000">
              <a:off x="2882400" y="3115089"/>
              <a:ext cx="1096800" cy="468000"/>
            </a:xfrm>
            <a:prstGeom prst="bentConnector3">
              <a:avLst>
                <a:gd name="adj1" fmla="val 1427"/>
              </a:avLst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sm" len="sm"/>
              <a:tailEnd type="triangle" w="med" len="med"/>
            </a:ln>
          </p:spPr>
        </p:cxnSp>
        <p:sp>
          <p:nvSpPr>
            <p:cNvPr id="10" name="Google Shape;184;p19">
              <a:extLst>
                <a:ext uri="{FF2B5EF4-FFF2-40B4-BE49-F238E27FC236}">
                  <a16:creationId xmlns:a16="http://schemas.microsoft.com/office/drawing/2014/main" id="{1851B449-EDE2-477D-BC4A-485E2832D59E}"/>
                </a:ext>
              </a:extLst>
            </p:cNvPr>
            <p:cNvSpPr/>
            <p:nvPr/>
          </p:nvSpPr>
          <p:spPr>
            <a:xfrm>
              <a:off x="5659201" y="3897489"/>
              <a:ext cx="1569600" cy="417600"/>
            </a:xfrm>
            <a:prstGeom prst="rect">
              <a:avLst/>
            </a:prstGeom>
            <a:noFill/>
            <a:ln w="12700" cap="flat" cmpd="sng">
              <a:solidFill>
                <a:srgbClr val="40404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 b="0" i="0" u="none" strike="noStrike" cap="none" dirty="0">
                  <a:solidFill>
                    <a:schemeClr val="dk2"/>
                  </a:solidFill>
                  <a:latin typeface="Arial"/>
                  <a:ea typeface="Arial"/>
                  <a:cs typeface="Arial"/>
                  <a:sym typeface="Arial"/>
                </a:rPr>
                <a:t>&lt;&lt;Can_Fly&gt;&gt;</a:t>
              </a:r>
              <a:endParaRPr sz="1400" b="0" i="0" u="none" strike="noStrike" cap="none" dirty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1" name="Google Shape;185;p19">
              <a:extLst>
                <a:ext uri="{FF2B5EF4-FFF2-40B4-BE49-F238E27FC236}">
                  <a16:creationId xmlns:a16="http://schemas.microsoft.com/office/drawing/2014/main" id="{B80EF606-86BD-4434-87A4-47FB9810C7A7}"/>
                </a:ext>
              </a:extLst>
            </p:cNvPr>
            <p:cNvCxnSpPr/>
            <p:nvPr/>
          </p:nvCxnSpPr>
          <p:spPr>
            <a:xfrm rot="5400000">
              <a:off x="6094801" y="3101945"/>
              <a:ext cx="1096800" cy="468000"/>
            </a:xfrm>
            <a:prstGeom prst="bentConnector3">
              <a:avLst>
                <a:gd name="adj1" fmla="val 1417"/>
              </a:avLst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sm" len="sm"/>
              <a:tailEnd type="triangle" w="med" len="med"/>
            </a:ln>
          </p:spPr>
        </p:cxnSp>
        <p:sp>
          <p:nvSpPr>
            <p:cNvPr id="12" name="Google Shape;186;p19">
              <a:extLst>
                <a:ext uri="{FF2B5EF4-FFF2-40B4-BE49-F238E27FC236}">
                  <a16:creationId xmlns:a16="http://schemas.microsoft.com/office/drawing/2014/main" id="{D4378473-CBF1-438A-B319-94730E3205F4}"/>
                </a:ext>
              </a:extLst>
            </p:cNvPr>
            <p:cNvSpPr txBox="1"/>
            <p:nvPr/>
          </p:nvSpPr>
          <p:spPr>
            <a:xfrm>
              <a:off x="3165000" y="3349144"/>
              <a:ext cx="14688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implements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87;p19">
              <a:extLst>
                <a:ext uri="{FF2B5EF4-FFF2-40B4-BE49-F238E27FC236}">
                  <a16:creationId xmlns:a16="http://schemas.microsoft.com/office/drawing/2014/main" id="{8252D268-D7EF-442D-954E-89D46997467F}"/>
                </a:ext>
              </a:extLst>
            </p:cNvPr>
            <p:cNvSpPr txBox="1"/>
            <p:nvPr/>
          </p:nvSpPr>
          <p:spPr>
            <a:xfrm>
              <a:off x="6409200" y="3349143"/>
              <a:ext cx="14688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implements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43396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AC940A1-DF57-DF38-8D1C-5137AC0D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thừa</a:t>
            </a:r>
            <a:endParaRPr lang="vi-VN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77B9B33-DC97-41EF-BAEE-C919EB750DE1}"/>
              </a:ext>
            </a:extLst>
          </p:cNvPr>
          <p:cNvCxnSpPr/>
          <p:nvPr/>
        </p:nvCxnSpPr>
        <p:spPr>
          <a:xfrm>
            <a:off x="4233600" y="2066400"/>
            <a:ext cx="0" cy="1821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Google Shape;224;p22">
            <a:extLst>
              <a:ext uri="{FF2B5EF4-FFF2-40B4-BE49-F238E27FC236}">
                <a16:creationId xmlns:a16="http://schemas.microsoft.com/office/drawing/2014/main" id="{9258CCB8-D3EF-4518-B681-EF37CED74A8B}"/>
              </a:ext>
            </a:extLst>
          </p:cNvPr>
          <p:cNvSpPr/>
          <p:nvPr/>
        </p:nvSpPr>
        <p:spPr>
          <a:xfrm>
            <a:off x="624825" y="1614818"/>
            <a:ext cx="7927950" cy="3422032"/>
          </a:xfrm>
          <a:prstGeom prst="rect">
            <a:avLst/>
          </a:prstGeom>
          <a:solidFill>
            <a:srgbClr val="282C3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class </a:t>
            </a:r>
            <a:r>
              <a:rPr lang="en" sz="165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Bird </a:t>
            </a:r>
            <a:r>
              <a:rPr lang="en" sz="165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implements </a:t>
            </a:r>
            <a:r>
              <a:rPr lang="en" sz="165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Flying</a:t>
            </a:r>
            <a:r>
              <a:rPr lang="en" sz="16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50"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5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private </a:t>
            </a:r>
            <a:r>
              <a:rPr lang="en" sz="165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String </a:t>
            </a:r>
            <a:r>
              <a:rPr lang="en" sz="1650" dirty="0">
                <a:solidFill>
                  <a:srgbClr val="EF596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en" sz="16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5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50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@Override</a:t>
            </a:r>
            <a:endParaRPr sz="1650" i="1" dirty="0">
              <a:solidFill>
                <a:srgbClr val="E5C07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5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lang="en" sz="165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fly</a:t>
            </a:r>
            <a:r>
              <a:rPr lang="en" sz="16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" sz="165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5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65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 sz="16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650" dirty="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lang="en" sz="16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65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lang="en" sz="16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50" dirty="0">
                <a:solidFill>
                  <a:srgbClr val="EF596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" sz="16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+ </a:t>
            </a:r>
            <a:r>
              <a:rPr lang="en" sz="1650" dirty="0">
                <a:solidFill>
                  <a:srgbClr val="89CA78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" is flying!"</a:t>
            </a:r>
            <a:r>
              <a:rPr lang="en" sz="16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6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5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5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5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50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@Override</a:t>
            </a:r>
            <a:endParaRPr sz="1650" i="1" dirty="0">
              <a:solidFill>
                <a:srgbClr val="E5C07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i="1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50" i="1" dirty="0">
                <a:solidFill>
                  <a:srgbClr val="D55FDE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public void </a:t>
            </a:r>
            <a:r>
              <a:rPr lang="en" sz="165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flapWings</a:t>
            </a:r>
            <a:r>
              <a:rPr lang="en" sz="16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() </a:t>
            </a:r>
            <a:r>
              <a:rPr lang="en" sz="165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5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650" dirty="0">
                <a:solidFill>
                  <a:srgbClr val="E5C07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System</a:t>
            </a:r>
            <a:r>
              <a:rPr lang="en" sz="16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650" dirty="0">
                <a:solidFill>
                  <a:srgbClr val="D19A6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out</a:t>
            </a:r>
            <a:r>
              <a:rPr lang="en" sz="16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650" dirty="0">
                <a:solidFill>
                  <a:srgbClr val="61AFE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println</a:t>
            </a:r>
            <a:r>
              <a:rPr lang="en" sz="16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650" dirty="0">
                <a:solidFill>
                  <a:srgbClr val="EF596F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lang="en" sz="16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+ </a:t>
            </a:r>
            <a:r>
              <a:rPr lang="en" sz="1650" dirty="0">
                <a:solidFill>
                  <a:srgbClr val="89CA78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" is flapping its wings!"</a:t>
            </a:r>
            <a:r>
              <a:rPr lang="en" sz="16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6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650" dirty="0">
              <a:solidFill>
                <a:srgbClr val="BBBBBB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dirty="0">
                <a:solidFill>
                  <a:srgbClr val="BBBBBB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" sz="1650" dirty="0">
                <a:solidFill>
                  <a:srgbClr val="54A857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50" dirty="0">
              <a:solidFill>
                <a:srgbClr val="54A857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dirty="0">
                <a:solidFill>
                  <a:srgbClr val="E8BA36"/>
                </a:solidFill>
                <a:highlight>
                  <a:srgbClr val="282C34"/>
                </a:highlight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50" dirty="0">
              <a:solidFill>
                <a:srgbClr val="E8BA36"/>
              </a:solidFill>
              <a:highlight>
                <a:srgbClr val="282C34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E10F82-4A5D-4BDB-B05C-14591B5EE4A7}"/>
              </a:ext>
            </a:extLst>
          </p:cNvPr>
          <p:cNvSpPr txBox="1"/>
          <p:nvPr/>
        </p:nvSpPr>
        <p:spPr>
          <a:xfrm>
            <a:off x="550800" y="898499"/>
            <a:ext cx="7592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Để </a:t>
            </a:r>
            <a:r>
              <a:rPr lang="vi-VN" sz="1400" i="0" u="none" strike="noStrike" cap="none" dirty="0">
                <a:solidFill>
                  <a:srgbClr val="00ABEE"/>
                </a:solidFill>
                <a:latin typeface="Roboto Mono"/>
                <a:ea typeface="Roboto Mono"/>
                <a:cs typeface="Roboto Mono"/>
                <a:sym typeface="Roboto Mono"/>
              </a:rPr>
              <a:t>truy cập </a:t>
            </a: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các </a:t>
            </a:r>
            <a:r>
              <a:rPr lang="vi-VN" sz="14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phương thức </a:t>
            </a:r>
            <a:r>
              <a:rPr lang="vi-VN" sz="1400" i="0" u="none" strike="noStrike" cap="none" dirty="0">
                <a:solidFill>
                  <a:srgbClr val="C00000"/>
                </a:solidFill>
                <a:latin typeface="Roboto Mono"/>
                <a:ea typeface="Roboto Mono"/>
                <a:cs typeface="Roboto Mono"/>
                <a:sym typeface="Roboto Mono"/>
              </a:rPr>
              <a:t>interface</a:t>
            </a: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vi-VN" sz="1400" i="0" u="none" strike="noStrike" cap="none" dirty="0">
                <a:solidFill>
                  <a:srgbClr val="C00000"/>
                </a:solidFill>
                <a:latin typeface="Roboto Mono"/>
                <a:ea typeface="Roboto Mono"/>
                <a:cs typeface="Roboto Mono"/>
                <a:sym typeface="Roboto Mono"/>
              </a:rPr>
              <a:t>interface</a:t>
            </a: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 phải được thực hiện bởi một </a:t>
            </a:r>
            <a:r>
              <a:rPr lang="vi-VN" sz="1400" i="0" u="none" strike="noStrike" cap="none" dirty="0">
                <a:solidFill>
                  <a:schemeClr val="tx1"/>
                </a:solidFill>
                <a:latin typeface="Roboto Mono"/>
                <a:ea typeface="Roboto Mono"/>
                <a:cs typeface="Roboto Mono"/>
                <a:sym typeface="Roboto Mono"/>
              </a:rPr>
              <a:t>lớp khác </a:t>
            </a: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bằng từ khóa “</a:t>
            </a:r>
            <a:r>
              <a:rPr lang="vi-VN" sz="1400" i="0" u="none" strike="noStrike" cap="none" dirty="0">
                <a:solidFill>
                  <a:srgbClr val="C00000"/>
                </a:solidFill>
                <a:latin typeface="Roboto Mono"/>
                <a:ea typeface="Roboto Mono"/>
                <a:cs typeface="Roboto Mono"/>
                <a:sym typeface="Roboto Mono"/>
              </a:rPr>
              <a:t>implements</a:t>
            </a:r>
            <a:r>
              <a:rPr lang="vi-VN" sz="1400" i="0" u="none" strike="noStrike" cap="none" dirty="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” </a:t>
            </a:r>
          </a:p>
        </p:txBody>
      </p:sp>
      <p:sp>
        <p:nvSpPr>
          <p:cNvPr id="11" name="Google Shape;769;p36">
            <a:extLst>
              <a:ext uri="{FF2B5EF4-FFF2-40B4-BE49-F238E27FC236}">
                <a16:creationId xmlns:a16="http://schemas.microsoft.com/office/drawing/2014/main" id="{DD3C1AE0-DE34-4140-81AA-788E0D4761CC}"/>
              </a:ext>
            </a:extLst>
          </p:cNvPr>
          <p:cNvSpPr/>
          <p:nvPr/>
        </p:nvSpPr>
        <p:spPr>
          <a:xfrm>
            <a:off x="381727" y="898499"/>
            <a:ext cx="169073" cy="179611"/>
          </a:xfrm>
          <a:custGeom>
            <a:avLst/>
            <a:gdLst/>
            <a:ahLst/>
            <a:cxnLst/>
            <a:rect l="l" t="t" r="r" b="b"/>
            <a:pathLst>
              <a:path w="9618" h="9459" extrusionOk="0">
                <a:moveTo>
                  <a:pt x="4086" y="1"/>
                </a:moveTo>
                <a:cubicBezTo>
                  <a:pt x="3985" y="1"/>
                  <a:pt x="3883" y="35"/>
                  <a:pt x="3801" y="112"/>
                </a:cubicBezTo>
                <a:lnTo>
                  <a:pt x="250" y="3663"/>
                </a:lnTo>
                <a:cubicBezTo>
                  <a:pt x="0" y="3913"/>
                  <a:pt x="196" y="4377"/>
                  <a:pt x="571" y="4430"/>
                </a:cubicBezTo>
                <a:cubicBezTo>
                  <a:pt x="658" y="4439"/>
                  <a:pt x="745" y="4444"/>
                  <a:pt x="832" y="4444"/>
                </a:cubicBezTo>
                <a:cubicBezTo>
                  <a:pt x="1261" y="4444"/>
                  <a:pt x="1684" y="4335"/>
                  <a:pt x="2070" y="4127"/>
                </a:cubicBezTo>
                <a:lnTo>
                  <a:pt x="4336" y="6964"/>
                </a:lnTo>
                <a:cubicBezTo>
                  <a:pt x="3979" y="7624"/>
                  <a:pt x="3819" y="8267"/>
                  <a:pt x="3854" y="8802"/>
                </a:cubicBezTo>
                <a:cubicBezTo>
                  <a:pt x="3872" y="8998"/>
                  <a:pt x="3997" y="9177"/>
                  <a:pt x="4193" y="9248"/>
                </a:cubicBezTo>
                <a:cubicBezTo>
                  <a:pt x="4259" y="9278"/>
                  <a:pt x="4326" y="9292"/>
                  <a:pt x="4392" y="9292"/>
                </a:cubicBezTo>
                <a:cubicBezTo>
                  <a:pt x="4524" y="9292"/>
                  <a:pt x="4651" y="9236"/>
                  <a:pt x="4746" y="9141"/>
                </a:cubicBezTo>
                <a:lnTo>
                  <a:pt x="6655" y="7232"/>
                </a:lnTo>
                <a:lnTo>
                  <a:pt x="9368" y="9426"/>
                </a:lnTo>
                <a:cubicBezTo>
                  <a:pt x="9383" y="9449"/>
                  <a:pt x="9410" y="9459"/>
                  <a:pt x="9441" y="9459"/>
                </a:cubicBezTo>
                <a:cubicBezTo>
                  <a:pt x="9484" y="9459"/>
                  <a:pt x="9533" y="9440"/>
                  <a:pt x="9564" y="9409"/>
                </a:cubicBezTo>
                <a:cubicBezTo>
                  <a:pt x="9617" y="9355"/>
                  <a:pt x="9617" y="9284"/>
                  <a:pt x="9564" y="9212"/>
                </a:cubicBezTo>
                <a:lnTo>
                  <a:pt x="7369" y="6518"/>
                </a:lnTo>
                <a:lnTo>
                  <a:pt x="9278" y="4627"/>
                </a:lnTo>
                <a:cubicBezTo>
                  <a:pt x="9421" y="4484"/>
                  <a:pt x="9457" y="4270"/>
                  <a:pt x="9385" y="4056"/>
                </a:cubicBezTo>
                <a:cubicBezTo>
                  <a:pt x="9332" y="3859"/>
                  <a:pt x="9136" y="3735"/>
                  <a:pt x="8939" y="3717"/>
                </a:cubicBezTo>
                <a:cubicBezTo>
                  <a:pt x="8877" y="3710"/>
                  <a:pt x="8813" y="3707"/>
                  <a:pt x="8747" y="3707"/>
                </a:cubicBezTo>
                <a:cubicBezTo>
                  <a:pt x="8254" y="3707"/>
                  <a:pt x="7685" y="3883"/>
                  <a:pt x="7102" y="4198"/>
                </a:cubicBezTo>
                <a:lnTo>
                  <a:pt x="4265" y="1932"/>
                </a:lnTo>
                <a:cubicBezTo>
                  <a:pt x="4514" y="1469"/>
                  <a:pt x="4621" y="951"/>
                  <a:pt x="4568" y="434"/>
                </a:cubicBezTo>
                <a:cubicBezTo>
                  <a:pt x="4543" y="175"/>
                  <a:pt x="4314" y="1"/>
                  <a:pt x="4086" y="1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>
            <a:outerShdw blurRad="165100" algn="ctr" rotWithShape="0">
              <a:schemeClr val="accent1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8608101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master" id="{1923EB98-9606-B44D-A68A-36334CEC6D99}" vid="{F7F63856-23F9-044A-A089-532876F80378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Streamline</Template>
  <TotalTime>8698</TotalTime>
  <Words>2950</Words>
  <Application>Microsoft Office PowerPoint</Application>
  <PresentationFormat>On-screen Show (16:9)</PresentationFormat>
  <Paragraphs>318</Paragraphs>
  <Slides>39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54" baseType="lpstr">
      <vt:lpstr>Arial</vt:lpstr>
      <vt:lpstr>Arial Unicode MS</vt:lpstr>
      <vt:lpstr>Calibri</vt:lpstr>
      <vt:lpstr>Consolas</vt:lpstr>
      <vt:lpstr>Courier New</vt:lpstr>
      <vt:lpstr>JetBrains Mono</vt:lpstr>
      <vt:lpstr>Lato</vt:lpstr>
      <vt:lpstr>Merriweather</vt:lpstr>
      <vt:lpstr>Monaco</vt:lpstr>
      <vt:lpstr>Open Sans</vt:lpstr>
      <vt:lpstr>Raleway</vt:lpstr>
      <vt:lpstr>Roboto</vt:lpstr>
      <vt:lpstr>Roboto Mono</vt:lpstr>
      <vt:lpstr>Verdana</vt:lpstr>
      <vt:lpstr>Streamline</vt:lpstr>
      <vt:lpstr>Interface</vt:lpstr>
      <vt:lpstr>Interface</vt:lpstr>
      <vt:lpstr>Interface</vt:lpstr>
      <vt:lpstr>Đặc điểm của Interface</vt:lpstr>
      <vt:lpstr>Tạo Interface</vt:lpstr>
      <vt:lpstr>Khai báo biến trong Interface</vt:lpstr>
      <vt:lpstr>Tại sao chúng ta lại sử dụng Interface ?</vt:lpstr>
      <vt:lpstr>VD:</vt:lpstr>
      <vt:lpstr>Đa kế thừa</vt:lpstr>
      <vt:lpstr>Đa kế thừa</vt:lpstr>
      <vt:lpstr>Đa kế thừa</vt:lpstr>
      <vt:lpstr>Diamond Problem</vt:lpstr>
      <vt:lpstr>Diamond Problem</vt:lpstr>
      <vt:lpstr>Diamond Problem</vt:lpstr>
      <vt:lpstr>Diamond Problem</vt:lpstr>
      <vt:lpstr>Diamond Problem</vt:lpstr>
      <vt:lpstr>Diamond Problem</vt:lpstr>
      <vt:lpstr>Diamond Problem</vt:lpstr>
      <vt:lpstr>Diamond Problem</vt:lpstr>
      <vt:lpstr>Bài tập</vt:lpstr>
      <vt:lpstr>Bài tập – League of legends</vt:lpstr>
      <vt:lpstr>Bài tập – Tính chu vi và diện tích tam giác</vt:lpstr>
      <vt:lpstr>BT - Xây dựng chương trình quản lý học sinh</vt:lpstr>
      <vt:lpstr>So sánh Abstract class với Interface</vt:lpstr>
      <vt:lpstr>Phần mở rộng</vt:lpstr>
      <vt:lpstr>Interface phục vụ tính chất nào trong OOP</vt:lpstr>
      <vt:lpstr>1 Interface có thể extend 1 hoặc nhiều Interface</vt:lpstr>
      <vt:lpstr>Kết hợp Interface với Generic </vt:lpstr>
      <vt:lpstr>Static method trong Interface</vt:lpstr>
      <vt:lpstr>Default method trong Interface</vt:lpstr>
      <vt:lpstr>Một Class có thể Implements nhiều Interface cùng 1 lúc.  Vậy điều gì sẽ xảy ra khi các Interface này có các default methods cùng tên ?</vt:lpstr>
      <vt:lpstr>Ans…</vt:lpstr>
      <vt:lpstr>Problem solving…</vt:lpstr>
      <vt:lpstr>Một số Interface phổ biến</vt:lpstr>
      <vt:lpstr>Một số Interface phổ biến</vt:lpstr>
      <vt:lpstr>Một số Interface phổ biến</vt:lpstr>
      <vt:lpstr>Một số Interface phổ biến</vt:lpstr>
      <vt:lpstr>BTVN – Tài khoản ngân hàng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chuẩn Techmaster</dc:title>
  <dc:creator>Microsoft Office User</dc:creator>
  <cp:lastModifiedBy>Monster Ender</cp:lastModifiedBy>
  <cp:revision>32</cp:revision>
  <cp:lastPrinted>2019-08-12T07:52:59Z</cp:lastPrinted>
  <dcterms:created xsi:type="dcterms:W3CDTF">2022-02-05T02:03:30Z</dcterms:created>
  <dcterms:modified xsi:type="dcterms:W3CDTF">2023-04-01T01:38:34Z</dcterms:modified>
</cp:coreProperties>
</file>

<file path=docProps/thumbnail.jpeg>
</file>